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5D2B50-3FF7-5A7E-108A-E60C33435A4E}" name="Tracey Sikora" initials="TS" userId="S::tsikora@rarediseases.org::d463dd93-21f1-4b6f-a5cc-0815fa7ac7a7" providerId="AD"/>
  <p188:author id="{3411ED7A-64F9-C8B9-32A5-7E78AA7434CB}" name="Amanda Mannix" initials="AM" userId="S::amannix@rarediseases.org::adc08216-32ba-41d2-9127-c23038576f2c" providerId="AD"/>
  <p188:author id="{4C42B1A2-666F-7AA9-4500-BF04A09EC60E}" name="Kay Green" initials="" userId="S::kgreen@rarediseases.org::1a79b24e-6bc9-498b-a20d-a7de137b9b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A8C2B4-3220-F304-DE1D-27C29B174A6C}" v="8" dt="2026-04-09T13:12:26.606"/>
    <p1510:client id="{756B4F41-975F-C5CF-1F75-5889DED38F3D}" v="2" dt="2026-04-09T19:10:09.773"/>
    <p1510:client id="{7DEE2329-5DC6-C883-6F93-BDFC99A91601}" v="2" dt="2026-04-09T14:01:16.614"/>
    <p1510:client id="{AA501CDC-8666-4937-B8B4-1C3F74081368}" v="73" dt="2026-04-09T19:24:34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annix" userId="S::amannix@rarediseases.org::adc08216-32ba-41d2-9127-c23038576f2c" providerId="AD" clId="Web-{65D84C70-A165-9A8F-A732-CB710A52154A}"/>
    <pc:docChg chg="mod">
      <pc:chgData name="Amanda Mannix" userId="S::amannix@rarediseases.org::adc08216-32ba-41d2-9127-c23038576f2c" providerId="AD" clId="Web-{65D84C70-A165-9A8F-A732-CB710A52154A}" dt="2026-04-09T13:00:56.070" v="0"/>
      <pc:docMkLst>
        <pc:docMk/>
      </pc:docMkLst>
    </pc:docChg>
  </pc:docChgLst>
  <pc:docChgLst>
    <pc:chgData name="Amanda Mannix" userId="S::amannix@rarediseases.org::adc08216-32ba-41d2-9127-c23038576f2c" providerId="AD" clId="Web-{4B3736F8-E712-02DB-3CCE-82979EC0E079}"/>
    <pc:docChg chg="mod">
      <pc:chgData name="Amanda Mannix" userId="S::amannix@rarediseases.org::adc08216-32ba-41d2-9127-c23038576f2c" providerId="AD" clId="Web-{4B3736F8-E712-02DB-3CCE-82979EC0E079}" dt="2026-04-08T14:54:17.305" v="0"/>
      <pc:docMkLst>
        <pc:docMk/>
      </pc:docMkLst>
    </pc:docChg>
  </pc:docChgLst>
  <pc:docChgLst>
    <pc:chgData name="Tracey Sikora" userId="S::tsikora@rarediseases.org::d463dd93-21f1-4b6f-a5cc-0815fa7ac7a7" providerId="AD" clId="Web-{756B4F41-975F-C5CF-1F75-5889DED38F3D}"/>
    <pc:docChg chg="mod">
      <pc:chgData name="Tracey Sikora" userId="S::tsikora@rarediseases.org::d463dd93-21f1-4b6f-a5cc-0815fa7ac7a7" providerId="AD" clId="Web-{756B4F41-975F-C5CF-1F75-5889DED38F3D}" dt="2026-04-09T19:10:09.773" v="0"/>
      <pc:docMkLst>
        <pc:docMk/>
      </pc:docMkLst>
    </pc:docChg>
  </pc:docChgLst>
  <pc:docChgLst>
    <pc:chgData name="Kay Green" userId="1a79b24e-6bc9-498b-a20d-a7de137b9b4d" providerId="ADAL" clId="{1FE8BE24-62AE-4749-AE9C-5E66C63F7D83}"/>
    <pc:docChg chg="modSld">
      <pc:chgData name="Kay Green" userId="1a79b24e-6bc9-498b-a20d-a7de137b9b4d" providerId="ADAL" clId="{1FE8BE24-62AE-4749-AE9C-5E66C63F7D83}" dt="2026-04-09T19:24:28.603" v="68"/>
      <pc:docMkLst>
        <pc:docMk/>
      </pc:docMkLst>
      <pc:sldChg chg="setBg">
        <pc:chgData name="Kay Green" userId="1a79b24e-6bc9-498b-a20d-a7de137b9b4d" providerId="ADAL" clId="{1FE8BE24-62AE-4749-AE9C-5E66C63F7D83}" dt="2026-04-07T21:23:39.622" v="1"/>
        <pc:sldMkLst>
          <pc:docMk/>
          <pc:sldMk cId="625402987" sldId="256"/>
        </pc:sldMkLst>
      </pc:sldChg>
      <pc:sldChg chg="setBg">
        <pc:chgData name="Kay Green" userId="1a79b24e-6bc9-498b-a20d-a7de137b9b4d" providerId="ADAL" clId="{1FE8BE24-62AE-4749-AE9C-5E66C63F7D83}" dt="2026-04-09T15:10:34.132" v="66"/>
        <pc:sldMkLst>
          <pc:docMk/>
          <pc:sldMk cId="325010939" sldId="257"/>
        </pc:sldMkLst>
      </pc:sldChg>
      <pc:sldChg chg="setBg">
        <pc:chgData name="Kay Green" userId="1a79b24e-6bc9-498b-a20d-a7de137b9b4d" providerId="ADAL" clId="{1FE8BE24-62AE-4749-AE9C-5E66C63F7D83}" dt="2026-04-08T21:18:29.956" v="60"/>
        <pc:sldMkLst>
          <pc:docMk/>
          <pc:sldMk cId="4181885166" sldId="258"/>
        </pc:sldMkLst>
      </pc:sldChg>
      <pc:sldChg chg="setBg">
        <pc:chgData name="Kay Green" userId="1a79b24e-6bc9-498b-a20d-a7de137b9b4d" providerId="ADAL" clId="{1FE8BE24-62AE-4749-AE9C-5E66C63F7D83}" dt="2026-04-08T21:18:18.777" v="58"/>
        <pc:sldMkLst>
          <pc:docMk/>
          <pc:sldMk cId="243359602" sldId="259"/>
        </pc:sldMkLst>
      </pc:sldChg>
      <pc:sldChg chg="setBg">
        <pc:chgData name="Kay Green" userId="1a79b24e-6bc9-498b-a20d-a7de137b9b4d" providerId="ADAL" clId="{1FE8BE24-62AE-4749-AE9C-5E66C63F7D83}" dt="2026-04-08T21:18:09.304" v="56"/>
        <pc:sldMkLst>
          <pc:docMk/>
          <pc:sldMk cId="1058050410" sldId="260"/>
        </pc:sldMkLst>
      </pc:sldChg>
      <pc:sldChg chg="setBg">
        <pc:chgData name="Kay Green" userId="1a79b24e-6bc9-498b-a20d-a7de137b9b4d" providerId="ADAL" clId="{1FE8BE24-62AE-4749-AE9C-5E66C63F7D83}" dt="2026-04-09T15:10:15.001" v="64"/>
        <pc:sldMkLst>
          <pc:docMk/>
          <pc:sldMk cId="791823713" sldId="261"/>
        </pc:sldMkLst>
      </pc:sldChg>
      <pc:sldChg chg="setBg">
        <pc:chgData name="Kay Green" userId="1a79b24e-6bc9-498b-a20d-a7de137b9b4d" providerId="ADAL" clId="{1FE8BE24-62AE-4749-AE9C-5E66C63F7D83}" dt="2026-04-09T19:24:28.603" v="68"/>
        <pc:sldMkLst>
          <pc:docMk/>
          <pc:sldMk cId="4266154159" sldId="262"/>
        </pc:sldMkLst>
      </pc:sldChg>
      <pc:sldChg chg="setBg">
        <pc:chgData name="Kay Green" userId="1a79b24e-6bc9-498b-a20d-a7de137b9b4d" providerId="ADAL" clId="{1FE8BE24-62AE-4749-AE9C-5E66C63F7D83}" dt="2026-04-08T21:17:58.221" v="54"/>
        <pc:sldMkLst>
          <pc:docMk/>
          <pc:sldMk cId="3026637473" sldId="263"/>
        </pc:sldMkLst>
      </pc:sldChg>
      <pc:sldChg chg="setBg">
        <pc:chgData name="Kay Green" userId="1a79b24e-6bc9-498b-a20d-a7de137b9b4d" providerId="ADAL" clId="{1FE8BE24-62AE-4749-AE9C-5E66C63F7D83}" dt="2026-04-08T21:17:45.358" v="52"/>
        <pc:sldMkLst>
          <pc:docMk/>
          <pc:sldMk cId="3568443193" sldId="264"/>
        </pc:sldMkLst>
      </pc:sldChg>
      <pc:sldChg chg="setBg">
        <pc:chgData name="Kay Green" userId="1a79b24e-6bc9-498b-a20d-a7de137b9b4d" providerId="ADAL" clId="{1FE8BE24-62AE-4749-AE9C-5E66C63F7D83}" dt="2026-04-08T20:44:26.807" v="40"/>
        <pc:sldMkLst>
          <pc:docMk/>
          <pc:sldMk cId="801138895" sldId="265"/>
        </pc:sldMkLst>
      </pc:sldChg>
      <pc:sldChg chg="setBg">
        <pc:chgData name="Kay Green" userId="1a79b24e-6bc9-498b-a20d-a7de137b9b4d" providerId="ADAL" clId="{1FE8BE24-62AE-4749-AE9C-5E66C63F7D83}" dt="2026-04-09T13:10:17.442" v="62"/>
        <pc:sldMkLst>
          <pc:docMk/>
          <pc:sldMk cId="3067451104" sldId="266"/>
        </pc:sldMkLst>
      </pc:sldChg>
      <pc:sldChg chg="setBg">
        <pc:chgData name="Kay Green" userId="1a79b24e-6bc9-498b-a20d-a7de137b9b4d" providerId="ADAL" clId="{1FE8BE24-62AE-4749-AE9C-5E66C63F7D83}" dt="2026-04-08T21:17:14.493" v="48"/>
        <pc:sldMkLst>
          <pc:docMk/>
          <pc:sldMk cId="775974363" sldId="267"/>
        </pc:sldMkLst>
      </pc:sldChg>
      <pc:sldChg chg="setBg">
        <pc:chgData name="Kay Green" userId="1a79b24e-6bc9-498b-a20d-a7de137b9b4d" providerId="ADAL" clId="{1FE8BE24-62AE-4749-AE9C-5E66C63F7D83}" dt="2026-04-08T20:42:32.657" v="30"/>
        <pc:sldMkLst>
          <pc:docMk/>
          <pc:sldMk cId="4270962927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C6F1-AF8A-DECB-AFE5-1CB0F69F6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5E86D6-D100-83AD-3339-A2FBA4382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DD79A-D2FF-B68C-EAD1-9B92D914B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8B1DF-16FE-4E27-D1B8-D7AAF9EF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8345-3EC6-7B42-B82F-C56884FE8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5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9097-1CD8-82CD-9606-F2B6410FC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6AA84-5F97-E279-26C1-93ED55A79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B1BBE-11F4-45C6-F645-E813ED09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3A928-88B7-E625-8941-9265E0A8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0404-E6C4-4E36-CC4D-4D9FC8E1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8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10F66C-4629-AAF6-F18F-BB1E3942E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C0A96-DF9F-FC1A-1A7F-81AE56CA3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805AA-B6B7-9B7D-DC75-A2DF4574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80B14-C00B-46D9-82A4-2E51C31F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8F90A-784B-2DCE-4825-F1C41625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23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7B94-3F95-19AA-DFED-0AFAA5ADD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34724-C98A-818A-F1CD-05C56F1F8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19113-3F63-3EF0-1BBA-3B76416D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BBB83-E4D7-0F3C-000A-84C902E4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5C646-9E2F-C014-1B62-2CB99C13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7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EF3E-8FE2-6FA2-8E14-399201C2F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B2A07-E96B-85F4-3783-BD8B28734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EE38F-E56B-FA8A-0D5F-3E352FE4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0797B-F947-C0E7-C575-1A3E54E9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544CF-CFEC-C4C2-84ED-234B5371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5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E9845-440D-1C7B-E77C-F5EE820CC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9DB70-B5A7-65B7-C9D7-37551F0A9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75C7C-D50A-9AAE-4019-CEB8706B6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051C8-9D11-DCCF-5ED0-06518496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C1869-96C4-E2B3-93E7-58A2BF47D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25FAB-17C9-D754-B7C9-588DCB337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7E8AA-2C95-C54D-CCE5-F736E47B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5C78A-DED4-CB30-DBFC-DB9B6E6BB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5A907-4120-5F68-2E96-54EAC3603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90799-1478-7175-C4EF-1F5297BFB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475CA-1F73-80FB-9FEC-85355C568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B15CB3-3D27-76BB-83C3-910930E24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9F6311-8EDE-BF8F-DBDB-19ED942B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9E43E0-C47E-9A13-D96A-2168438C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7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E5A55-514A-C98A-2216-3852D3DB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67A0F-18F1-23AB-3049-35C492FC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9B6FD7-509E-37C6-876E-639B37EB3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4619BF-1872-1CD6-A463-7F8170D8A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76A1F-F6CB-54C4-AC7F-346E27B0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C3CCF4-0F59-9297-9D39-2BE3208B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24253-4D8A-D9F1-ED8E-0B46580F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5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3B883-C7F0-451F-5028-C9EB66D50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EF19E-CDAA-8044-D600-EB32740EA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11FC8-3659-54FF-F1BE-46C92A8D0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8954B-8668-5D5B-B02B-071FC1A1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A48A4-9B3E-2408-9614-B39511FD0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80B93-D7BE-7B07-4C74-B11C310CE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7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1C204-6762-DBA9-71FF-648CD26C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E37B3A-BE8F-E6EB-0BCA-3284B5971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1B7A6-D482-45AE-1082-02F4B7450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80451-8AAE-C698-0EC9-C4AC4650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A5B6B3-D4C3-DE1D-B3B5-DA2AD353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6207A-FDA5-AEF4-F9EE-2A583C548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6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B9151-A683-A67A-420D-A5815DC6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276B6-2713-9390-0549-5A2E99FBA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DA2B1-545E-B4A5-3FB4-763580D0E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22D8E0-EFF9-42B9-9D3F-7CDA2EEAF85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CB79B-B4E9-4990-FA30-EC522762A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0879D-CE11-77F9-85B0-00CEF8FA6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82CB6D-8528-4BF6-9A81-F1DA06584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2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15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Kay Green</dc:creator>
  <cp:lastModifiedBy>Antonia Boiano</cp:lastModifiedBy>
  <cp:revision>2</cp:revision>
  <dcterms:created xsi:type="dcterms:W3CDTF">2026-04-07T21:15:01Z</dcterms:created>
  <dcterms:modified xsi:type="dcterms:W3CDTF">2026-04-14T02:54:53Z</dcterms:modified>
</cp:coreProperties>
</file>