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737" r:id="rId4"/>
  </p:sldMasterIdLst>
  <p:notesMasterIdLst>
    <p:notesMasterId r:id="rId34"/>
  </p:notesMasterIdLst>
  <p:sldIdLst>
    <p:sldId id="261" r:id="rId5"/>
    <p:sldId id="297" r:id="rId6"/>
    <p:sldId id="302" r:id="rId7"/>
    <p:sldId id="2147475496" r:id="rId8"/>
    <p:sldId id="301" r:id="rId9"/>
    <p:sldId id="2147481619" r:id="rId10"/>
    <p:sldId id="2147481623" r:id="rId11"/>
    <p:sldId id="2147481258" r:id="rId12"/>
    <p:sldId id="2147481617" r:id="rId13"/>
    <p:sldId id="300" r:id="rId14"/>
    <p:sldId id="2147481624" r:id="rId15"/>
    <p:sldId id="2147481625" r:id="rId16"/>
    <p:sldId id="2252" r:id="rId17"/>
    <p:sldId id="2246" r:id="rId18"/>
    <p:sldId id="2247" r:id="rId19"/>
    <p:sldId id="2248" r:id="rId20"/>
    <p:sldId id="2249" r:id="rId21"/>
    <p:sldId id="2253" r:id="rId22"/>
    <p:sldId id="2254" r:id="rId23"/>
    <p:sldId id="2250" r:id="rId24"/>
    <p:sldId id="2147481626" r:id="rId25"/>
    <p:sldId id="2147473143" r:id="rId26"/>
    <p:sldId id="2147481096" r:id="rId27"/>
    <p:sldId id="2147481097" r:id="rId28"/>
    <p:sldId id="2147481098" r:id="rId29"/>
    <p:sldId id="2147481099" r:id="rId30"/>
    <p:sldId id="2147473123" r:id="rId31"/>
    <p:sldId id="2147481100" r:id="rId32"/>
    <p:sldId id="21474730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5D2B50-3FF7-5A7E-108A-E60C33435A4E}" name="Tracey Sikora" initials="TS" userId="S::tsikora@rarediseases.org::d463dd93-21f1-4b6f-a5cc-0815fa7ac7a7" providerId="AD"/>
  <p188:author id="{3411ED7A-64F9-C8B9-32A5-7E78AA7434CB}" name="Amanda Mannix" initials="AM" userId="S::amannix@rarediseases.org::adc08216-32ba-41d2-9127-c23038576f2c" providerId="AD"/>
  <p188:author id="{4C42B1A2-666F-7AA9-4500-BF04A09EC60E}" name="Kay Green" initials="" userId="S::kgreen@rarediseases.org::1a79b24e-6bc9-498b-a20d-a7de137b9b4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336157337504585"/>
          <c:y val="2.6570048309178744E-2"/>
          <c:w val="0.73555986515152494"/>
          <c:h val="0.67021168549583476"/>
        </c:manualLayout>
      </c:layout>
      <c:lineChart>
        <c:grouping val="standard"/>
        <c:varyColors val="0"/>
        <c:ser>
          <c:idx val="0"/>
          <c:order val="0"/>
          <c:tx>
            <c:v>Acute Lymphoblastic Leukemia</c:v>
          </c:tx>
          <c:spPr>
            <a:ln w="28575" cap="rnd">
              <a:solidFill>
                <a:schemeClr val="bg2">
                  <a:lumMod val="10000"/>
                </a:schemeClr>
              </a:solidFill>
              <a:round/>
            </a:ln>
            <a:effectLst/>
          </c:spPr>
          <c:marker>
            <c:symbol val="none"/>
          </c:marker>
          <c:cat>
            <c:numRef>
              <c:f>Sheet1!$B$5:$B$11</c:f>
              <c:numCache>
                <c:formatCode>General</c:formatCode>
                <c:ptCount val="7"/>
                <c:pt idx="0">
                  <c:v>1950</c:v>
                </c:pt>
                <c:pt idx="1">
                  <c:v>1960</c:v>
                </c:pt>
                <c:pt idx="2">
                  <c:v>1970</c:v>
                </c:pt>
                <c:pt idx="3">
                  <c:v>1980</c:v>
                </c:pt>
                <c:pt idx="4">
                  <c:v>1990</c:v>
                </c:pt>
                <c:pt idx="5">
                  <c:v>2000</c:v>
                </c:pt>
                <c:pt idx="6">
                  <c:v>2010</c:v>
                </c:pt>
              </c:numCache>
            </c:numRef>
          </c:cat>
          <c:val>
            <c:numRef>
              <c:f>Sheet1!$D$5:$D$11</c:f>
              <c:numCache>
                <c:formatCode>General</c:formatCode>
                <c:ptCount val="7"/>
                <c:pt idx="0">
                  <c:v>0</c:v>
                </c:pt>
                <c:pt idx="1">
                  <c:v>5</c:v>
                </c:pt>
                <c:pt idx="2">
                  <c:v>38</c:v>
                </c:pt>
                <c:pt idx="3">
                  <c:v>78</c:v>
                </c:pt>
                <c:pt idx="4">
                  <c:v>80</c:v>
                </c:pt>
                <c:pt idx="5">
                  <c:v>82</c:v>
                </c:pt>
                <c:pt idx="6">
                  <c:v>90</c:v>
                </c:pt>
              </c:numCache>
            </c:numRef>
          </c:val>
          <c:smooth val="0"/>
          <c:extLst>
            <c:ext xmlns:c16="http://schemas.microsoft.com/office/drawing/2014/chart" uri="{C3380CC4-5D6E-409C-BE32-E72D297353CC}">
              <c16:uniqueId val="{00000000-7A18-42BF-8CA6-431EAE4C5FD0}"/>
            </c:ext>
          </c:extLst>
        </c:ser>
        <c:ser>
          <c:idx val="1"/>
          <c:order val="1"/>
          <c:tx>
            <c:v>Acute Myeloid Leukemia</c:v>
          </c:tx>
          <c:spPr>
            <a:ln w="28575" cap="rnd">
              <a:solidFill>
                <a:srgbClr val="FF0000"/>
              </a:solidFill>
              <a:round/>
            </a:ln>
            <a:effectLst/>
          </c:spPr>
          <c:marker>
            <c:symbol val="none"/>
          </c:marker>
          <c:cat>
            <c:numRef>
              <c:f>Sheet1!$B$5:$B$11</c:f>
              <c:numCache>
                <c:formatCode>General</c:formatCode>
                <c:ptCount val="7"/>
                <c:pt idx="0">
                  <c:v>1950</c:v>
                </c:pt>
                <c:pt idx="1">
                  <c:v>1960</c:v>
                </c:pt>
                <c:pt idx="2">
                  <c:v>1970</c:v>
                </c:pt>
                <c:pt idx="3">
                  <c:v>1980</c:v>
                </c:pt>
                <c:pt idx="4">
                  <c:v>1990</c:v>
                </c:pt>
                <c:pt idx="5">
                  <c:v>2000</c:v>
                </c:pt>
                <c:pt idx="6">
                  <c:v>2010</c:v>
                </c:pt>
              </c:numCache>
            </c:numRef>
          </c:cat>
          <c:val>
            <c:numRef>
              <c:f>Sheet1!$C$5:$C$11</c:f>
              <c:numCache>
                <c:formatCode>General</c:formatCode>
                <c:ptCount val="7"/>
                <c:pt idx="0">
                  <c:v>0</c:v>
                </c:pt>
                <c:pt idx="1">
                  <c:v>3</c:v>
                </c:pt>
                <c:pt idx="2">
                  <c:v>15</c:v>
                </c:pt>
                <c:pt idx="3">
                  <c:v>32</c:v>
                </c:pt>
                <c:pt idx="4">
                  <c:v>50</c:v>
                </c:pt>
                <c:pt idx="5">
                  <c:v>50</c:v>
                </c:pt>
                <c:pt idx="6">
                  <c:v>55</c:v>
                </c:pt>
              </c:numCache>
            </c:numRef>
          </c:val>
          <c:smooth val="0"/>
          <c:extLst>
            <c:ext xmlns:c16="http://schemas.microsoft.com/office/drawing/2014/chart" uri="{C3380CC4-5D6E-409C-BE32-E72D297353CC}">
              <c16:uniqueId val="{00000001-7A18-42BF-8CA6-431EAE4C5FD0}"/>
            </c:ext>
          </c:extLst>
        </c:ser>
        <c:dLbls>
          <c:showLegendKey val="0"/>
          <c:showVal val="0"/>
          <c:showCatName val="0"/>
          <c:showSerName val="0"/>
          <c:showPercent val="0"/>
          <c:showBubbleSize val="0"/>
        </c:dLbls>
        <c:smooth val="0"/>
        <c:axId val="586150768"/>
        <c:axId val="586151328"/>
      </c:lineChart>
      <c:catAx>
        <c:axId val="58615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86151328"/>
        <c:crosses val="autoZero"/>
        <c:auto val="1"/>
        <c:lblAlgn val="ctr"/>
        <c:lblOffset val="100"/>
        <c:noMultiLvlLbl val="0"/>
      </c:catAx>
      <c:valAx>
        <c:axId val="5861513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86150768"/>
        <c:crosses val="autoZero"/>
        <c:crossBetween val="between"/>
        <c:min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8CCE1-8F9B-4A37-AD9F-F0562C51C49C}"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0B627C-BF28-430C-ABC6-AB292EEB2AEF}" type="slidenum">
              <a:rPr lang="en-US" smtClean="0"/>
              <a:t>‹#›</a:t>
            </a:fld>
            <a:endParaRPr lang="en-US"/>
          </a:p>
        </p:txBody>
      </p:sp>
    </p:spTree>
    <p:extLst>
      <p:ext uri="{BB962C8B-B14F-4D97-AF65-F5344CB8AC3E}">
        <p14:creationId xmlns:p14="http://schemas.microsoft.com/office/powerpoint/2010/main" val="44888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ighlight>
                <a:srgbClr val="FFFF00"/>
              </a:highligh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53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challenges of clinical trials and therapeutic approach in such a complex disease</a:t>
            </a:r>
          </a:p>
          <a:p>
            <a:endParaRPr lang="en-US"/>
          </a:p>
          <a:p>
            <a:r>
              <a:rPr lang="en-US"/>
              <a:t>Rare and subsets defined by molecular targets make the populations of study even smaller</a:t>
            </a:r>
          </a:p>
          <a:p>
            <a:endParaRPr lang="en-US"/>
          </a:p>
          <a:p>
            <a:endParaRPr lang="en-US"/>
          </a:p>
          <a:p>
            <a:r>
              <a:rPr lang="en-US"/>
              <a:t>Over 100 new/novel drugs for adults; another 100 drugs received additional/supplemental approvals in adult cancers</a:t>
            </a:r>
          </a:p>
          <a:p>
            <a:endParaRPr lang="en-US"/>
          </a:p>
          <a:p>
            <a:r>
              <a:rPr lang="en-US"/>
              <a:t>Approvals in kids for drugs previously approved for adults are taking an additional 6-9 years!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1E3F-37EA-BB47-A78D-2AFABFEF2D8B}"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93925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molecular profiling offered to every child enrolled in the screening trial yields critical information influencing choice of effective therapy.  </a:t>
            </a:r>
          </a:p>
          <a:p>
            <a:r>
              <a:rPr lang="en-US"/>
              <a:t>The samples provides for correlative study drives discovery and clinical study of new therapies.</a:t>
            </a:r>
          </a:p>
          <a:p>
            <a:endParaRPr lang="en-US"/>
          </a:p>
          <a:p>
            <a:r>
              <a:rPr lang="en-US"/>
              <a:t>The </a:t>
            </a:r>
            <a:r>
              <a:rPr lang="en-US" err="1"/>
              <a:t>PedAL</a:t>
            </a:r>
            <a:r>
              <a:rPr lang="en-US"/>
              <a:t> </a:t>
            </a:r>
            <a:r>
              <a:rPr lang="en-US" err="1"/>
              <a:t>subtrials</a:t>
            </a:r>
            <a:r>
              <a:rPr lang="en-US"/>
              <a:t> are conducted in collaboration with pharma and European study groups to promote access to new therapies and drive regulatory approval.  Importantly the trials define dosing and safety understanding in the pediatric population</a:t>
            </a:r>
          </a:p>
          <a:p>
            <a:endParaRPr lang="en-US"/>
          </a:p>
          <a:p>
            <a:r>
              <a:rPr lang="en-US"/>
              <a:t>We’re centralizing and democratizing the data- formerly siloed in individual datasets and not easily shared.  Especially important in rare diseases to establish trusted datasets to enable analyses in rare disorders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1E3F-37EA-BB47-A78D-2AFABFEF2D8B}"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45940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BEBF8-56D5-434D-B15D-C50A100D23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78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185F1B1-6F31-45AC-9A56-BB556EC708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20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using the DEE triad definition as enrollment criteria -we are changing the paradigm of conducting trials on one subtype at time. This especially helps the smallest communities who may not otherwise have a trial on only their subtype.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688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Dlugos is the Head PI and co-chair of the Epilepsy Study Consortium responsible for appropriate categorization of DEEs in the trial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93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88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21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venir Next LT Pro" panose="020B0504020202020204" pitchFamily="34" charset="77"/>
                <a:ea typeface="+mn-ea"/>
                <a:cs typeface="+mn-cs"/>
              </a:rPr>
              <a:t>We are moving right along and next up is a big component of Dare to Dream, the </a:t>
            </a:r>
            <a:r>
              <a:rPr lang="en-US" sz="1200" b="0" i="0" kern="1200" err="1">
                <a:solidFill>
                  <a:schemeClr val="tx1"/>
                </a:solidFill>
                <a:effectLst/>
                <a:latin typeface="Avenir Next LT Pro" panose="020B0504020202020204" pitchFamily="34" charset="77"/>
                <a:ea typeface="+mn-ea"/>
                <a:cs typeface="+mn-cs"/>
              </a:rPr>
              <a:t>PedAL</a:t>
            </a:r>
            <a:r>
              <a:rPr lang="en-US" sz="1200" b="0" i="0" kern="1200">
                <a:solidFill>
                  <a:schemeClr val="tx1"/>
                </a:solidFill>
                <a:effectLst/>
                <a:latin typeface="Avenir Next LT Pro" panose="020B0504020202020204" pitchFamily="34" charset="77"/>
                <a:ea typeface="+mn-ea"/>
                <a:cs typeface="+mn-cs"/>
              </a:rPr>
              <a:t> Global Master Clinical Trial. It is complex, it is global, it is ground-breaking and it is well underway AND it is going to establish a new blueprint for how to get new treatments into the hands of pediatric patients. We’ve seen tremendous progress with </a:t>
            </a:r>
            <a:r>
              <a:rPr lang="en-US" sz="1200" b="0" i="0" kern="1200" err="1">
                <a:solidFill>
                  <a:schemeClr val="tx1"/>
                </a:solidFill>
                <a:effectLst/>
                <a:latin typeface="Avenir Next LT Pro" panose="020B0504020202020204" pitchFamily="34" charset="77"/>
                <a:ea typeface="+mn-ea"/>
                <a:cs typeface="+mn-cs"/>
              </a:rPr>
              <a:t>PedAL</a:t>
            </a:r>
            <a:r>
              <a:rPr lang="en-US" sz="1200" b="0" i="0" kern="1200">
                <a:solidFill>
                  <a:schemeClr val="tx1"/>
                </a:solidFill>
                <a:effectLst/>
                <a:latin typeface="Avenir Next LT Pro" panose="020B0504020202020204" pitchFamily="34" charset="77"/>
                <a:ea typeface="+mn-ea"/>
                <a:cs typeface="+mn-cs"/>
              </a:rPr>
              <a:t>, as Andy alluded to, in the past couple of years, to be sure.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1E3F-37EA-BB47-A78D-2AFABFEF2D8B}"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404765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PedAL</a:t>
            </a:r>
            <a:r>
              <a:rPr lang="en-US"/>
              <a:t> is the full-throated acknowledgment that we simply must do better in the treatment of pediatric blood cancer in general and in AML in particular.  </a:t>
            </a:r>
          </a:p>
          <a:p>
            <a:r>
              <a:rPr lang="en-US"/>
              <a:t>      Gains in ALL, driven by development of targeted therapies were not being realized in AML, where improvement in clinical outcomes were largely driven by increased intensity of chemotherapy (consequential toxicity) and improvements in supportive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1E3F-37EA-BB47-A78D-2AFABFEF2D8B}"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10905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Complexity of treating AML in children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1E3F-37EA-BB47-A78D-2AFABFEF2D8B}"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85408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sv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6.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C6F1-AF8A-DECB-AFE5-1CB0F69F6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E86D6-D100-83AD-3339-A2FBA4382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9DD79A-D2FF-B68C-EAD1-9B92D914BFF5}"/>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5" name="Footer Placeholder 4">
            <a:extLst>
              <a:ext uri="{FF2B5EF4-FFF2-40B4-BE49-F238E27FC236}">
                <a16:creationId xmlns:a16="http://schemas.microsoft.com/office/drawing/2014/main" id="{7938B1DF-16FE-4E27-D1B8-D7AAF9EFD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A8345-3EC6-7B42-B82F-C56884FE846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06295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9097-1CD8-82CD-9606-F2B6410FC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6AA84-5F97-E279-26C1-93ED55A794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B1BBE-11F4-45C6-F645-E813ED093931}"/>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5" name="Footer Placeholder 4">
            <a:extLst>
              <a:ext uri="{FF2B5EF4-FFF2-40B4-BE49-F238E27FC236}">
                <a16:creationId xmlns:a16="http://schemas.microsoft.com/office/drawing/2014/main" id="{4543A928-88B7-E625-8941-9265E0A8B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B0404-E6C4-4E36-CC4D-4D9FC8E1C9BE}"/>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5930846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Left and Image Right_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20CC7E-9067-1C37-7D21-FCC6C883D226}"/>
              </a:ext>
            </a:extLst>
          </p:cNvPr>
          <p:cNvSpPr/>
          <p:nvPr userDrawn="1"/>
        </p:nvSpPr>
        <p:spPr>
          <a:xfrm>
            <a:off x="-2" y="0"/>
            <a:ext cx="6035040"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6029739" y="0"/>
            <a:ext cx="6140924" cy="68580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4426" y="351903"/>
            <a:ext cx="4641850" cy="1314452"/>
          </a:xfrm>
          <a:noFill/>
        </p:spPr>
        <p:txBody>
          <a:bodyPr>
            <a:normAutofit/>
          </a:bodyPr>
          <a:lstStyle>
            <a:lvl1pPr>
              <a:lnSpc>
                <a:spcPct val="90000"/>
              </a:lnSpc>
              <a:defRPr sz="4400" b="0" i="0">
                <a:solidFill>
                  <a:schemeClr val="bg1"/>
                </a:solidFill>
                <a:latin typeface="Avenir Next LT Pro Light" panose="020B0304020202020204" pitchFamily="34" charset="77"/>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4426" y="190500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5" name="Slide Number Placeholder 5">
            <a:extLst>
              <a:ext uri="{FF2B5EF4-FFF2-40B4-BE49-F238E27FC236}">
                <a16:creationId xmlns:a16="http://schemas.microsoft.com/office/drawing/2014/main" id="{243A0062-BA96-1759-8605-08D94742FB7F}"/>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3151399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etrics_Bars_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D75936-8EE9-F399-297F-2FAEF43798E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7" name="Rectangle 16">
            <a:extLst>
              <a:ext uri="{FF2B5EF4-FFF2-40B4-BE49-F238E27FC236}">
                <a16:creationId xmlns:a16="http://schemas.microsoft.com/office/drawing/2014/main" id="{8D18938A-5CAE-040C-3BFA-C9D0E3848711}"/>
              </a:ext>
            </a:extLst>
          </p:cNvPr>
          <p:cNvSpPr/>
          <p:nvPr userDrawn="1"/>
        </p:nvSpPr>
        <p:spPr>
          <a:xfrm>
            <a:off x="2330450" y="1911954"/>
            <a:ext cx="1784350" cy="155514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0" name="Rectangle 19">
            <a:extLst>
              <a:ext uri="{FF2B5EF4-FFF2-40B4-BE49-F238E27FC236}">
                <a16:creationId xmlns:a16="http://schemas.microsoft.com/office/drawing/2014/main" id="{0BA7A2E0-3652-674B-60CC-873E1202BEE0}"/>
              </a:ext>
            </a:extLst>
          </p:cNvPr>
          <p:cNvSpPr/>
          <p:nvPr userDrawn="1"/>
        </p:nvSpPr>
        <p:spPr>
          <a:xfrm>
            <a:off x="342900" y="347196"/>
            <a:ext cx="3793342" cy="616790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1" name="Rectangle 20">
            <a:extLst>
              <a:ext uri="{FF2B5EF4-FFF2-40B4-BE49-F238E27FC236}">
                <a16:creationId xmlns:a16="http://schemas.microsoft.com/office/drawing/2014/main" id="{9363CD91-94D2-A8C0-BE05-E1EBE10E14B7}"/>
              </a:ext>
            </a:extLst>
          </p:cNvPr>
          <p:cNvSpPr/>
          <p:nvPr userDrawn="1"/>
        </p:nvSpPr>
        <p:spPr>
          <a:xfrm>
            <a:off x="4273550" y="1904999"/>
            <a:ext cx="2698000" cy="46547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2" name="Rectangle 21">
            <a:extLst>
              <a:ext uri="{FF2B5EF4-FFF2-40B4-BE49-F238E27FC236}">
                <a16:creationId xmlns:a16="http://schemas.microsoft.com/office/drawing/2014/main" id="{98233825-71C2-A356-D065-20466096412F}"/>
              </a:ext>
            </a:extLst>
          </p:cNvPr>
          <p:cNvSpPr/>
          <p:nvPr userDrawn="1"/>
        </p:nvSpPr>
        <p:spPr>
          <a:xfrm>
            <a:off x="7162801" y="3467100"/>
            <a:ext cx="1714500" cy="30483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3" name="Rectangle 22">
            <a:extLst>
              <a:ext uri="{FF2B5EF4-FFF2-40B4-BE49-F238E27FC236}">
                <a16:creationId xmlns:a16="http://schemas.microsoft.com/office/drawing/2014/main" id="{A633C8AF-5483-8095-ED11-DA5B6F691246}"/>
              </a:ext>
            </a:extLst>
          </p:cNvPr>
          <p:cNvSpPr/>
          <p:nvPr userDrawn="1"/>
        </p:nvSpPr>
        <p:spPr>
          <a:xfrm>
            <a:off x="9081569" y="5035550"/>
            <a:ext cx="748231" cy="150694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8" name="Content Placeholder 7">
            <a:extLst>
              <a:ext uri="{FF2B5EF4-FFF2-40B4-BE49-F238E27FC236}">
                <a16:creationId xmlns:a16="http://schemas.microsoft.com/office/drawing/2014/main" id="{4886111E-1DCE-31F8-EB92-18372EE88DE2}"/>
              </a:ext>
            </a:extLst>
          </p:cNvPr>
          <p:cNvSpPr>
            <a:spLocks noGrp="1"/>
          </p:cNvSpPr>
          <p:nvPr>
            <p:ph sz="quarter" idx="16"/>
          </p:nvPr>
        </p:nvSpPr>
        <p:spPr>
          <a:xfrm>
            <a:off x="10020300" y="5035550"/>
            <a:ext cx="1807358" cy="1247775"/>
          </a:xfrm>
        </p:spPr>
        <p:txBody>
          <a:bodyPr>
            <a:normAutofit/>
          </a:bodyPr>
          <a:lstStyle>
            <a:lvl1pPr marL="0" indent="0">
              <a:buNone/>
              <a:defRPr sz="1800">
                <a:solidFill>
                  <a:schemeClr val="tx1"/>
                </a:solidFill>
              </a:defRPr>
            </a:lvl1pPr>
          </a:lstStyle>
          <a:p>
            <a:pPr lvl="0"/>
            <a:r>
              <a:rPr lang="en-US"/>
              <a:t>Click to edit Master text styles</a:t>
            </a:r>
          </a:p>
        </p:txBody>
      </p:sp>
      <p:sp>
        <p:nvSpPr>
          <p:cNvPr id="5" name="Title 1">
            <a:extLst>
              <a:ext uri="{FF2B5EF4-FFF2-40B4-BE49-F238E27FC236}">
                <a16:creationId xmlns:a16="http://schemas.microsoft.com/office/drawing/2014/main" id="{87B48B6B-08A8-0A00-20FD-1B5C23DD4ADE}"/>
              </a:ext>
            </a:extLst>
          </p:cNvPr>
          <p:cNvSpPr>
            <a:spLocks noGrp="1"/>
          </p:cNvSpPr>
          <p:nvPr>
            <p:ph type="title"/>
          </p:nvPr>
        </p:nvSpPr>
        <p:spPr>
          <a:xfrm>
            <a:off x="647700" y="785393"/>
            <a:ext cx="3035300" cy="2846807"/>
          </a:xfrm>
        </p:spPr>
        <p:txBody>
          <a:bodyPr/>
          <a:lstStyle>
            <a:lvl1pPr>
              <a:lnSpc>
                <a:spcPct val="90000"/>
              </a:lnSpc>
              <a:defRPr b="0" i="0">
                <a:solidFill>
                  <a:schemeClr val="bg1"/>
                </a:solidFill>
                <a:latin typeface="Avenir Next LT Pro Light" panose="020B0304020202020204" pitchFamily="34" charset="77"/>
              </a:defRPr>
            </a:lvl1p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215E4E4A-72BD-9351-096A-311DF90E4F38}"/>
              </a:ext>
            </a:extLst>
          </p:cNvPr>
          <p:cNvSpPr>
            <a:spLocks noGrp="1"/>
          </p:cNvSpPr>
          <p:nvPr>
            <p:ph type="body" sz="quarter" idx="13" hasCustomPrompt="1"/>
          </p:nvPr>
        </p:nvSpPr>
        <p:spPr>
          <a:xfrm>
            <a:off x="3915093" y="2249843"/>
            <a:ext cx="2644400" cy="3071283"/>
          </a:xfrm>
        </p:spPr>
        <p:txBody>
          <a:bodyPr vert="vert">
            <a:noAutofit/>
          </a:bodyPr>
          <a:lstStyle>
            <a:lvl1pPr marL="0" indent="0">
              <a:lnSpc>
                <a:spcPct val="80000"/>
              </a:lnSpc>
              <a:spcBef>
                <a:spcPts val="0"/>
              </a:spcBef>
              <a:buNone/>
              <a:defRPr sz="20000" b="0" i="0" spc="-300">
                <a:solidFill>
                  <a:schemeClr val="bg1"/>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9" name="Text Placeholder 3">
            <a:extLst>
              <a:ext uri="{FF2B5EF4-FFF2-40B4-BE49-F238E27FC236}">
                <a16:creationId xmlns:a16="http://schemas.microsoft.com/office/drawing/2014/main" id="{F534410B-6783-90BF-ECAA-10F1573AC81D}"/>
              </a:ext>
            </a:extLst>
          </p:cNvPr>
          <p:cNvSpPr>
            <a:spLocks noGrp="1"/>
          </p:cNvSpPr>
          <p:nvPr>
            <p:ph type="body" sz="quarter" idx="14" hasCustomPrompt="1"/>
          </p:nvPr>
        </p:nvSpPr>
        <p:spPr>
          <a:xfrm>
            <a:off x="7467248" y="3771903"/>
            <a:ext cx="1149350" cy="1816101"/>
          </a:xfrm>
        </p:spPr>
        <p:txBody>
          <a:bodyPr vert="vert">
            <a:noAutofit/>
          </a:bodyPr>
          <a:lstStyle>
            <a:lvl1pPr marL="0" indent="0">
              <a:lnSpc>
                <a:spcPct val="80000"/>
              </a:lnSpc>
              <a:spcBef>
                <a:spcPts val="0"/>
              </a:spcBef>
              <a:buNone/>
              <a:defRPr sz="12000" b="0" i="0" spc="0">
                <a:solidFill>
                  <a:schemeClr val="bg1"/>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14" name="Text Placeholder 3">
            <a:extLst>
              <a:ext uri="{FF2B5EF4-FFF2-40B4-BE49-F238E27FC236}">
                <a16:creationId xmlns:a16="http://schemas.microsoft.com/office/drawing/2014/main" id="{F19EA0A9-905B-9B99-7E40-44FC186A6284}"/>
              </a:ext>
            </a:extLst>
          </p:cNvPr>
          <p:cNvSpPr>
            <a:spLocks noGrp="1"/>
          </p:cNvSpPr>
          <p:nvPr>
            <p:ph type="body" sz="quarter" idx="15" hasCustomPrompt="1"/>
          </p:nvPr>
        </p:nvSpPr>
        <p:spPr>
          <a:xfrm>
            <a:off x="9057890" y="5235398"/>
            <a:ext cx="660034" cy="880900"/>
          </a:xfrm>
        </p:spPr>
        <p:txBody>
          <a:bodyPr vert="vert">
            <a:noAutofit/>
          </a:bodyPr>
          <a:lstStyle>
            <a:lvl1pPr marL="0" indent="0">
              <a:lnSpc>
                <a:spcPct val="80000"/>
              </a:lnSpc>
              <a:spcBef>
                <a:spcPts val="0"/>
              </a:spcBef>
              <a:buNone/>
              <a:defRPr sz="5500" b="0" i="0" spc="0">
                <a:solidFill>
                  <a:schemeClr val="bg1"/>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2" name="Slide Number Placeholder 5">
            <a:extLst>
              <a:ext uri="{FF2B5EF4-FFF2-40B4-BE49-F238E27FC236}">
                <a16:creationId xmlns:a16="http://schemas.microsoft.com/office/drawing/2014/main" id="{3C2F6C27-2162-0296-5FB0-E3E3BAA0F714}"/>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334574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arious shapes_Red">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pic>
        <p:nvPicPr>
          <p:cNvPr id="9" name="Picture 8">
            <a:extLst>
              <a:ext uri="{FF2B5EF4-FFF2-40B4-BE49-F238E27FC236}">
                <a16:creationId xmlns:a16="http://schemas.microsoft.com/office/drawing/2014/main" id="{348E1DC4-6537-D55F-9468-4E2B740227DD}"/>
              </a:ext>
            </a:extLst>
          </p:cNvPr>
          <p:cNvPicPr>
            <a:picLocks noChangeAspect="1"/>
          </p:cNvPicPr>
          <p:nvPr userDrawn="1"/>
        </p:nvPicPr>
        <p:blipFill>
          <a:blip r:embed="rId2"/>
          <a:srcRect/>
          <a:stretch/>
        </p:blipFill>
        <p:spPr>
          <a:xfrm>
            <a:off x="342900" y="347266"/>
            <a:ext cx="3771899" cy="5052755"/>
          </a:xfrm>
          <a:prstGeom prst="rect">
            <a:avLst/>
          </a:prstGeom>
        </p:spPr>
      </p:pic>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647700" y="643686"/>
            <a:ext cx="3035300" cy="2846807"/>
          </a:xfrm>
        </p:spPr>
        <p:txBody>
          <a:bodyPr/>
          <a:lstStyle>
            <a:lvl1pPr>
              <a:lnSpc>
                <a:spcPct val="90000"/>
              </a:lnSpc>
              <a:defRPr>
                <a:solidFill>
                  <a:schemeClr val="bg1"/>
                </a:solidFill>
              </a:defRPr>
            </a:lvl1pPr>
          </a:lstStyle>
          <a:p>
            <a:r>
              <a:rPr lang="en-US"/>
              <a:t>Click to edit Master title style</a:t>
            </a:r>
            <a:endParaRPr lang="en-US" dirty="0"/>
          </a:p>
        </p:txBody>
      </p:sp>
      <p:sp>
        <p:nvSpPr>
          <p:cNvPr id="7" name="Oval 6">
            <a:extLst>
              <a:ext uri="{FF2B5EF4-FFF2-40B4-BE49-F238E27FC236}">
                <a16:creationId xmlns:a16="http://schemas.microsoft.com/office/drawing/2014/main" id="{BE01DE80-5C8B-D1A5-35DD-5052E14555F8}"/>
              </a:ext>
            </a:extLst>
          </p:cNvPr>
          <p:cNvSpPr/>
          <p:nvPr userDrawn="1"/>
        </p:nvSpPr>
        <p:spPr>
          <a:xfrm>
            <a:off x="4273550" y="342900"/>
            <a:ext cx="3651250" cy="365125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3" name="Text Placeholder 12">
            <a:extLst>
              <a:ext uri="{FF2B5EF4-FFF2-40B4-BE49-F238E27FC236}">
                <a16:creationId xmlns:a16="http://schemas.microsoft.com/office/drawing/2014/main" id="{F57419AE-3F40-FC90-349C-6AD0199D42DE}"/>
              </a:ext>
            </a:extLst>
          </p:cNvPr>
          <p:cNvSpPr>
            <a:spLocks noGrp="1"/>
          </p:cNvSpPr>
          <p:nvPr>
            <p:ph type="body" sz="quarter" idx="13" hasCustomPrompt="1"/>
          </p:nvPr>
        </p:nvSpPr>
        <p:spPr>
          <a:xfrm>
            <a:off x="5067301" y="1200284"/>
            <a:ext cx="2413000" cy="1409432"/>
          </a:xfrm>
        </p:spPr>
        <p:txBody>
          <a:bodyPr>
            <a:normAutofit/>
          </a:bodyPr>
          <a:lstStyle>
            <a:lvl1pPr marL="0" indent="0">
              <a:buNone/>
              <a:defRPr sz="10000" b="0" i="0">
                <a:solidFill>
                  <a:srgbClr val="580000"/>
                </a:solidFill>
                <a:latin typeface="Avenir Next LT Pro Light" panose="020B0304020202020204" pitchFamily="34" charset="77"/>
              </a:defRPr>
            </a:lvl1pPr>
          </a:lstStyle>
          <a:p>
            <a:pPr lvl="0"/>
            <a:r>
              <a:rPr lang="en-US" dirty="0"/>
              <a:t>000</a:t>
            </a:r>
          </a:p>
        </p:txBody>
      </p:sp>
      <p:sp>
        <p:nvSpPr>
          <p:cNvPr id="15" name="Text Placeholder 14">
            <a:extLst>
              <a:ext uri="{FF2B5EF4-FFF2-40B4-BE49-F238E27FC236}">
                <a16:creationId xmlns:a16="http://schemas.microsoft.com/office/drawing/2014/main" id="{565A8255-32DF-8876-A814-877F7F0EE08B}"/>
              </a:ext>
            </a:extLst>
          </p:cNvPr>
          <p:cNvSpPr>
            <a:spLocks noGrp="1"/>
          </p:cNvSpPr>
          <p:nvPr>
            <p:ph type="body" sz="quarter" idx="14"/>
          </p:nvPr>
        </p:nvSpPr>
        <p:spPr>
          <a:xfrm>
            <a:off x="5168900" y="2470016"/>
            <a:ext cx="2095500" cy="876300"/>
          </a:xfrm>
        </p:spPr>
        <p:txBody>
          <a:bodyPr>
            <a:noAutofit/>
          </a:bodyPr>
          <a:lstStyle>
            <a:lvl1pPr marL="0" indent="0">
              <a:buNone/>
              <a:defRPr sz="1800">
                <a:solidFill>
                  <a:srgbClr val="580000"/>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6" name="Rectangle 15">
            <a:extLst>
              <a:ext uri="{FF2B5EF4-FFF2-40B4-BE49-F238E27FC236}">
                <a16:creationId xmlns:a16="http://schemas.microsoft.com/office/drawing/2014/main" id="{1F3B911A-3B2E-8949-79E2-6DAC4D69CB0D}"/>
              </a:ext>
            </a:extLst>
          </p:cNvPr>
          <p:cNvSpPr/>
          <p:nvPr userDrawn="1"/>
        </p:nvSpPr>
        <p:spPr>
          <a:xfrm>
            <a:off x="8115300" y="647700"/>
            <a:ext cx="2705100" cy="2705100"/>
          </a:xfrm>
          <a:prstGeom prst="rect">
            <a:avLst/>
          </a:prstGeom>
          <a:solidFill>
            <a:srgbClr val="F0E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8" name="Text Placeholder 12">
            <a:extLst>
              <a:ext uri="{FF2B5EF4-FFF2-40B4-BE49-F238E27FC236}">
                <a16:creationId xmlns:a16="http://schemas.microsoft.com/office/drawing/2014/main" id="{2EFF1437-0FE9-5922-31B5-9C4C82F4C3D8}"/>
              </a:ext>
            </a:extLst>
          </p:cNvPr>
          <p:cNvSpPr>
            <a:spLocks noGrp="1"/>
          </p:cNvSpPr>
          <p:nvPr>
            <p:ph type="body" sz="quarter" idx="15" hasCustomPrompt="1"/>
          </p:nvPr>
        </p:nvSpPr>
        <p:spPr>
          <a:xfrm>
            <a:off x="8274052" y="762268"/>
            <a:ext cx="2413000" cy="1409432"/>
          </a:xfrm>
        </p:spPr>
        <p:txBody>
          <a:bodyPr>
            <a:normAutofit/>
          </a:bodyPr>
          <a:lstStyle>
            <a:lvl1pPr marL="0" indent="0">
              <a:buNone/>
              <a:defRPr sz="10000" b="0" i="0" baseline="0">
                <a:solidFill>
                  <a:schemeClr val="tx2"/>
                </a:solidFill>
                <a:latin typeface="Avenir Next LT Pro Light" panose="020B0304020202020204" pitchFamily="34" charset="77"/>
              </a:defRPr>
            </a:lvl1pPr>
          </a:lstStyle>
          <a:p>
            <a:pPr lvl="0"/>
            <a:r>
              <a:rPr lang="en-US" dirty="0"/>
              <a:t>00</a:t>
            </a:r>
          </a:p>
        </p:txBody>
      </p:sp>
      <p:sp>
        <p:nvSpPr>
          <p:cNvPr id="19" name="Text Placeholder 14">
            <a:extLst>
              <a:ext uri="{FF2B5EF4-FFF2-40B4-BE49-F238E27FC236}">
                <a16:creationId xmlns:a16="http://schemas.microsoft.com/office/drawing/2014/main" id="{A3418C9B-0020-7956-B164-6D5F987D5517}"/>
              </a:ext>
            </a:extLst>
          </p:cNvPr>
          <p:cNvSpPr>
            <a:spLocks noGrp="1"/>
          </p:cNvSpPr>
          <p:nvPr>
            <p:ph type="body" sz="quarter" idx="16"/>
          </p:nvPr>
        </p:nvSpPr>
        <p:spPr>
          <a:xfrm>
            <a:off x="8375651" y="1933739"/>
            <a:ext cx="2095500" cy="876300"/>
          </a:xfrm>
        </p:spPr>
        <p:txBody>
          <a:bodyPr>
            <a:noAutofit/>
          </a:bodyPr>
          <a:lstStyle>
            <a:lvl1pPr marL="0" indent="0">
              <a:buNone/>
              <a:defRPr sz="18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5" name="Delay 24">
            <a:extLst>
              <a:ext uri="{FF2B5EF4-FFF2-40B4-BE49-F238E27FC236}">
                <a16:creationId xmlns:a16="http://schemas.microsoft.com/office/drawing/2014/main" id="{441D812E-73C3-3244-0F02-C13BFDF1FB98}"/>
              </a:ext>
            </a:extLst>
          </p:cNvPr>
          <p:cNvSpPr/>
          <p:nvPr userDrawn="1"/>
        </p:nvSpPr>
        <p:spPr>
          <a:xfrm rot="5400000">
            <a:off x="8329613" y="3002095"/>
            <a:ext cx="2333626" cy="4667252"/>
          </a:xfrm>
          <a:custGeom>
            <a:avLst/>
            <a:gdLst>
              <a:gd name="connsiteX0" fmla="*/ 0 w 2836863"/>
              <a:gd name="connsiteY0" fmla="*/ 0 h 2836863"/>
              <a:gd name="connsiteX1" fmla="*/ 1418432 w 2836863"/>
              <a:gd name="connsiteY1" fmla="*/ 0 h 2836863"/>
              <a:gd name="connsiteX2" fmla="*/ 2836864 w 2836863"/>
              <a:gd name="connsiteY2" fmla="*/ 1418432 h 2836863"/>
              <a:gd name="connsiteX3" fmla="*/ 1418432 w 2836863"/>
              <a:gd name="connsiteY3" fmla="*/ 2836864 h 2836863"/>
              <a:gd name="connsiteX4" fmla="*/ 0 w 2836863"/>
              <a:gd name="connsiteY4" fmla="*/ 2836863 h 2836863"/>
              <a:gd name="connsiteX5" fmla="*/ 0 w 2836863"/>
              <a:gd name="connsiteY5" fmla="*/ 0 h 2836863"/>
              <a:gd name="connsiteX0" fmla="*/ 0 w 2836864"/>
              <a:gd name="connsiteY0" fmla="*/ 2836863 h 2836864"/>
              <a:gd name="connsiteX1" fmla="*/ 1418432 w 2836864"/>
              <a:gd name="connsiteY1" fmla="*/ 0 h 2836864"/>
              <a:gd name="connsiteX2" fmla="*/ 2836864 w 2836864"/>
              <a:gd name="connsiteY2" fmla="*/ 1418432 h 2836864"/>
              <a:gd name="connsiteX3" fmla="*/ 1418432 w 2836864"/>
              <a:gd name="connsiteY3" fmla="*/ 2836864 h 2836864"/>
              <a:gd name="connsiteX4" fmla="*/ 0 w 2836864"/>
              <a:gd name="connsiteY4" fmla="*/ 2836863 h 2836864"/>
              <a:gd name="connsiteX0" fmla="*/ 0 w 1418432"/>
              <a:gd name="connsiteY0" fmla="*/ 2836864 h 2836864"/>
              <a:gd name="connsiteX1" fmla="*/ 0 w 1418432"/>
              <a:gd name="connsiteY1" fmla="*/ 0 h 2836864"/>
              <a:gd name="connsiteX2" fmla="*/ 1418432 w 1418432"/>
              <a:gd name="connsiteY2" fmla="*/ 1418432 h 2836864"/>
              <a:gd name="connsiteX3" fmla="*/ 0 w 1418432"/>
              <a:gd name="connsiteY3" fmla="*/ 2836864 h 2836864"/>
            </a:gdLst>
            <a:ahLst/>
            <a:cxnLst>
              <a:cxn ang="0">
                <a:pos x="connsiteX0" y="connsiteY0"/>
              </a:cxn>
              <a:cxn ang="0">
                <a:pos x="connsiteX1" y="connsiteY1"/>
              </a:cxn>
              <a:cxn ang="0">
                <a:pos x="connsiteX2" y="connsiteY2"/>
              </a:cxn>
              <a:cxn ang="0">
                <a:pos x="connsiteX3" y="connsiteY3"/>
              </a:cxn>
            </a:cxnLst>
            <a:rect l="l" t="t" r="r" b="b"/>
            <a:pathLst>
              <a:path w="1418432" h="2836864">
                <a:moveTo>
                  <a:pt x="0" y="2836864"/>
                </a:moveTo>
                <a:lnTo>
                  <a:pt x="0" y="0"/>
                </a:lnTo>
                <a:cubicBezTo>
                  <a:pt x="783378" y="0"/>
                  <a:pt x="1418432" y="635054"/>
                  <a:pt x="1418432" y="1418432"/>
                </a:cubicBezTo>
                <a:cubicBezTo>
                  <a:pt x="1418432" y="2201810"/>
                  <a:pt x="783378" y="2836864"/>
                  <a:pt x="0" y="283686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6" name="Title 1">
            <a:extLst>
              <a:ext uri="{FF2B5EF4-FFF2-40B4-BE49-F238E27FC236}">
                <a16:creationId xmlns:a16="http://schemas.microsoft.com/office/drawing/2014/main" id="{864DD06F-A38E-939E-C40B-32ACB0A15395}"/>
              </a:ext>
            </a:extLst>
          </p:cNvPr>
          <p:cNvSpPr txBox="1">
            <a:spLocks/>
          </p:cNvSpPr>
          <p:nvPr userDrawn="1"/>
        </p:nvSpPr>
        <p:spPr>
          <a:xfrm>
            <a:off x="7739894" y="4477567"/>
            <a:ext cx="3632958" cy="1094864"/>
          </a:xfrm>
          <a:prstGeom prst="rect">
            <a:avLst/>
          </a:prstGeom>
        </p:spPr>
        <p:txBody>
          <a:bodyPr vert="horz" lIns="0" tIns="0" rIns="0" bIns="0" rtlCol="0" anchor="t">
            <a:normAutofit/>
          </a:bodyPr>
          <a:lstStyle>
            <a:lvl1pPr algn="l" defTabSz="914400" rtl="0" eaLnBrk="1" latinLnBrk="0" hangingPunct="1">
              <a:lnSpc>
                <a:spcPct val="80000"/>
              </a:lnSpc>
              <a:spcBef>
                <a:spcPct val="0"/>
              </a:spcBef>
              <a:buNone/>
              <a:defRPr sz="4800" b="0" i="0" kern="1200" spc="-150">
                <a:solidFill>
                  <a:schemeClr val="bg1"/>
                </a:solidFill>
                <a:latin typeface="Avenir Medium" panose="02000503020000020003" pitchFamily="2" charset="0"/>
                <a:ea typeface="+mj-ea"/>
                <a:cs typeface="+mj-cs"/>
              </a:defRPr>
            </a:lvl1pPr>
          </a:lstStyle>
          <a:p>
            <a:r>
              <a:rPr lang="en-US" sz="3600" b="0" i="0" spc="0" dirty="0">
                <a:solidFill>
                  <a:srgbClr val="F0E6DC"/>
                </a:solidFill>
                <a:latin typeface="Avenir Next LT Pro Light" panose="020B0304020202020204" pitchFamily="34" charset="77"/>
              </a:rPr>
              <a:t>Click to edit Master title style</a:t>
            </a:r>
          </a:p>
        </p:txBody>
      </p:sp>
      <p:sp>
        <p:nvSpPr>
          <p:cNvPr id="3" name="Slide Number Placeholder 5">
            <a:extLst>
              <a:ext uri="{FF2B5EF4-FFF2-40B4-BE49-F238E27FC236}">
                <a16:creationId xmlns:a16="http://schemas.microsoft.com/office/drawing/2014/main" id="{22EE2807-83D6-37A3-37F8-645FA3799B5D}"/>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210559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5792FA-3DD0-AA07-FEEB-53CAB00BBB05}"/>
              </a:ext>
            </a:extLst>
          </p:cNvPr>
          <p:cNvSpPr/>
          <p:nvPr userDrawn="1"/>
        </p:nvSpPr>
        <p:spPr>
          <a:xfrm>
            <a:off x="0" y="0"/>
            <a:ext cx="1238097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1360678" y="3505201"/>
            <a:ext cx="10515600" cy="1530350"/>
          </a:xfrm>
        </p:spPr>
        <p:txBody>
          <a:bodyPr anchor="t">
            <a:normAutofit/>
          </a:bodyPr>
          <a:lstStyle>
            <a:lvl1pPr>
              <a:defRPr sz="5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931609-54F8-4EE2-1BFE-608588424BCD}"/>
              </a:ext>
            </a:extLst>
          </p:cNvPr>
          <p:cNvSpPr>
            <a:spLocks noGrp="1"/>
          </p:cNvSpPr>
          <p:nvPr>
            <p:ph type="body" idx="1"/>
          </p:nvPr>
        </p:nvSpPr>
        <p:spPr>
          <a:xfrm>
            <a:off x="1360678" y="4577999"/>
            <a:ext cx="10515600" cy="1500187"/>
          </a:xfrm>
        </p:spPr>
        <p:txBody>
          <a:bodyPr>
            <a:normAutofit/>
          </a:bodyPr>
          <a:lstStyle>
            <a:lvl1pPr marL="0" indent="0">
              <a:buNone/>
              <a:defRPr sz="2700" b="0" i="0">
                <a:solidFill>
                  <a:schemeClr val="bg1"/>
                </a:solidFill>
                <a:latin typeface="Avenir Next LT Pro"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F4501714-D565-4309-0019-2C3E30C36C4A}"/>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pic>
        <p:nvPicPr>
          <p:cNvPr id="12" name="Picture 11">
            <a:extLst>
              <a:ext uri="{FF2B5EF4-FFF2-40B4-BE49-F238E27FC236}">
                <a16:creationId xmlns:a16="http://schemas.microsoft.com/office/drawing/2014/main" id="{4EEC824B-8345-8F19-BDBE-BF8401F07FB6}"/>
              </a:ext>
            </a:extLst>
          </p:cNvPr>
          <p:cNvPicPr>
            <a:picLocks noChangeAspect="1"/>
          </p:cNvPicPr>
          <p:nvPr userDrawn="1"/>
        </p:nvPicPr>
        <p:blipFill>
          <a:blip r:embed="rId2"/>
          <a:srcRect t="37277" b="14581"/>
          <a:stretch/>
        </p:blipFill>
        <p:spPr>
          <a:xfrm>
            <a:off x="0" y="1"/>
            <a:ext cx="12380976" cy="3352800"/>
          </a:xfrm>
          <a:prstGeom prst="rect">
            <a:avLst/>
          </a:prstGeom>
        </p:spPr>
      </p:pic>
    </p:spTree>
    <p:extLst>
      <p:ext uri="{BB962C8B-B14F-4D97-AF65-F5344CB8AC3E}">
        <p14:creationId xmlns:p14="http://schemas.microsoft.com/office/powerpoint/2010/main" val="28700979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_2_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C824B-8345-8F19-BDBE-BF8401F07FB6}"/>
              </a:ext>
            </a:extLst>
          </p:cNvPr>
          <p:cNvPicPr>
            <a:picLocks noChangeAspect="1"/>
          </p:cNvPicPr>
          <p:nvPr userDrawn="1"/>
        </p:nvPicPr>
        <p:blipFill>
          <a:blip r:embed="rId2"/>
          <a:srcRect t="763" b="763"/>
          <a:stretch/>
        </p:blipFill>
        <p:spPr>
          <a:xfrm>
            <a:off x="0" y="0"/>
            <a:ext cx="12380976" cy="6857999"/>
          </a:xfrm>
          <a:prstGeom prst="rect">
            <a:avLst/>
          </a:prstGeom>
        </p:spPr>
      </p:pic>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1409700" y="1938310"/>
            <a:ext cx="5905500" cy="1689309"/>
          </a:xfrm>
        </p:spPr>
        <p:txBody>
          <a:bodyPr anchor="t">
            <a:normAutofit/>
          </a:bodyPr>
          <a:lstStyle>
            <a:lvl1pPr>
              <a:defRPr sz="5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931609-54F8-4EE2-1BFE-608588424BCD}"/>
              </a:ext>
            </a:extLst>
          </p:cNvPr>
          <p:cNvSpPr>
            <a:spLocks noGrp="1"/>
          </p:cNvSpPr>
          <p:nvPr>
            <p:ph type="body" idx="1"/>
          </p:nvPr>
        </p:nvSpPr>
        <p:spPr>
          <a:xfrm>
            <a:off x="1409700" y="3879232"/>
            <a:ext cx="7194654" cy="1686697"/>
          </a:xfrm>
        </p:spPr>
        <p:txBody>
          <a:bodyPr>
            <a:normAutofit/>
          </a:bodyPr>
          <a:lstStyle>
            <a:lvl1pPr marL="0" indent="0">
              <a:buNone/>
              <a:defRPr sz="2700" b="0" i="0">
                <a:solidFill>
                  <a:schemeClr val="bg1"/>
                </a:solidFill>
                <a:latin typeface="Avenir Next LT Pro"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F4501714-D565-4309-0019-2C3E30C36C4A}"/>
              </a:ext>
            </a:extLst>
          </p:cNvPr>
          <p:cNvSpPr>
            <a:spLocks noGrp="1"/>
          </p:cNvSpPr>
          <p:nvPr>
            <p:ph type="sldNum" sz="quarter" idx="12"/>
          </p:nvPr>
        </p:nvSpPr>
        <p:spPr>
          <a:xfrm>
            <a:off x="9210755" y="6283154"/>
            <a:ext cx="2743200" cy="365125"/>
          </a:xfrm>
          <a:prstGeom prst="rect">
            <a:avLst/>
          </a:prstGeom>
        </p:spPr>
        <p:txBody>
          <a:bodyPr/>
          <a:lstStyle>
            <a:lvl1pPr algn="r">
              <a:defRPr sz="1600" b="0" i="0">
                <a:solidFill>
                  <a:schemeClr val="bg1"/>
                </a:solidFill>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41136360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_2_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1A7B69-8A33-99A2-D53D-E4FD214EA83A}"/>
              </a:ext>
            </a:extLst>
          </p:cNvPr>
          <p:cNvSpPr/>
          <p:nvPr userDrawn="1"/>
        </p:nvSpPr>
        <p:spPr>
          <a:xfrm>
            <a:off x="0" y="0"/>
            <a:ext cx="1238097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4285653" y="1934460"/>
            <a:ext cx="5734647" cy="3536950"/>
          </a:xfrm>
        </p:spPr>
        <p:txBody>
          <a:bodyPr>
            <a:normAutofit/>
          </a:bodyPr>
          <a:lstStyle>
            <a:lvl1pPr marL="0" indent="0">
              <a:buNone/>
              <a:defRPr sz="3400">
                <a:solidFill>
                  <a:schemeClr val="bg1"/>
                </a:solidFill>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2757AE2F-AE3E-4D96-670B-E0799EA18B09}"/>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5" name="TextBox 4">
            <a:extLst>
              <a:ext uri="{FF2B5EF4-FFF2-40B4-BE49-F238E27FC236}">
                <a16:creationId xmlns:a16="http://schemas.microsoft.com/office/drawing/2014/main" id="{DAE34163-4FA2-E384-8704-C29C6C5FDC06}"/>
              </a:ext>
            </a:extLst>
          </p:cNvPr>
          <p:cNvSpPr txBox="1"/>
          <p:nvPr userDrawn="1"/>
        </p:nvSpPr>
        <p:spPr>
          <a:xfrm>
            <a:off x="1333501" y="1874500"/>
            <a:ext cx="2474002" cy="461665"/>
          </a:xfrm>
          <a:prstGeom prst="rect">
            <a:avLst/>
          </a:prstGeom>
          <a:noFill/>
        </p:spPr>
        <p:txBody>
          <a:bodyPr wrap="square" rtlCol="0">
            <a:spAutoFit/>
          </a:bodyPr>
          <a:lstStyle/>
          <a:p>
            <a:r>
              <a:rPr lang="en-US" sz="2400" b="1" i="0" dirty="0">
                <a:solidFill>
                  <a:schemeClr val="tx1"/>
                </a:solidFill>
                <a:latin typeface="Avenir Next LT Pro Demi" panose="020B0504020202020204" pitchFamily="34" charset="77"/>
              </a:rPr>
              <a:t>Agenda</a:t>
            </a:r>
          </a:p>
        </p:txBody>
      </p:sp>
    </p:spTree>
    <p:extLst>
      <p:ext uri="{BB962C8B-B14F-4D97-AF65-F5344CB8AC3E}">
        <p14:creationId xmlns:p14="http://schemas.microsoft.com/office/powerpoint/2010/main" val="2251957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or Statement_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74F0E-0386-D79F-F91F-383492FC5F0B}"/>
              </a:ext>
            </a:extLst>
          </p:cNvPr>
          <p:cNvSpPr/>
          <p:nvPr userDrawn="1"/>
        </p:nvSpPr>
        <p:spPr>
          <a:xfrm>
            <a:off x="0" y="0"/>
            <a:ext cx="12192000" cy="6858000"/>
          </a:xfrm>
          <a:prstGeom prst="rect">
            <a:avLst/>
          </a:prstGeom>
          <a:solidFill>
            <a:srgbClr val="1B093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solidFill>
                <a:schemeClr val="accent2"/>
              </a:solidFill>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321050" y="1917924"/>
            <a:ext cx="7499350" cy="825276"/>
          </a:xfrm>
          <a:noFill/>
        </p:spPr>
        <p:txBody>
          <a:bodyPr>
            <a:normAutofit/>
          </a:bodyPr>
          <a:lstStyle>
            <a:lvl1pPr>
              <a:defRPr sz="4800" b="0" i="0">
                <a:solidFill>
                  <a:srgbClr val="A3CBFC"/>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2" name="Title 1">
            <a:extLst>
              <a:ext uri="{FF2B5EF4-FFF2-40B4-BE49-F238E27FC236}">
                <a16:creationId xmlns:a16="http://schemas.microsoft.com/office/drawing/2014/main" id="{77DA72E6-1D53-96EE-81EC-ACDAF2F58DFA}"/>
              </a:ext>
            </a:extLst>
          </p:cNvPr>
          <p:cNvSpPr txBox="1">
            <a:spLocks/>
          </p:cNvSpPr>
          <p:nvPr userDrawn="1"/>
        </p:nvSpPr>
        <p:spPr>
          <a:xfrm>
            <a:off x="3321050" y="3506693"/>
            <a:ext cx="7499350" cy="1546934"/>
          </a:xfrm>
          <a:prstGeom prst="rect">
            <a:avLst/>
          </a:prstGeom>
          <a:noFill/>
        </p:spPr>
        <p:txBody>
          <a:bodyPr vert="horz" lIns="0" tIns="0" rIns="0" bIns="0" rtlCol="0" anchor="t">
            <a:normAutofit/>
          </a:bodyPr>
          <a:lstStyle>
            <a:lvl1pPr algn="l" defTabSz="914400" rtl="0" eaLnBrk="1" latinLnBrk="0" hangingPunct="1">
              <a:lnSpc>
                <a:spcPct val="90000"/>
              </a:lnSpc>
              <a:spcBef>
                <a:spcPct val="0"/>
              </a:spcBef>
              <a:buNone/>
              <a:defRPr sz="4800" b="0" i="0" kern="1200">
                <a:solidFill>
                  <a:schemeClr val="bg1"/>
                </a:solidFill>
                <a:latin typeface="Avenir Medium" panose="02000503020000020003" pitchFamily="2" charset="0"/>
                <a:ea typeface="+mj-ea"/>
                <a:cs typeface="+mj-cs"/>
              </a:defRPr>
            </a:lvl1pPr>
          </a:lstStyle>
          <a:p>
            <a:r>
              <a:rPr lang="en-US" sz="3200" b="1" i="0" dirty="0">
                <a:solidFill>
                  <a:schemeClr val="accent1"/>
                </a:solidFill>
                <a:latin typeface="Avenir Next LT Pro Demi" panose="020B0504020202020204" pitchFamily="34" charset="77"/>
              </a:rPr>
              <a:t>Click to edit Master title style</a:t>
            </a:r>
          </a:p>
        </p:txBody>
      </p:sp>
      <p:sp>
        <p:nvSpPr>
          <p:cNvPr id="3" name="Text Placeholder 3">
            <a:extLst>
              <a:ext uri="{FF2B5EF4-FFF2-40B4-BE49-F238E27FC236}">
                <a16:creationId xmlns:a16="http://schemas.microsoft.com/office/drawing/2014/main" id="{D60E87EC-C8C9-E6B1-764F-942183E35668}"/>
              </a:ext>
            </a:extLst>
          </p:cNvPr>
          <p:cNvSpPr>
            <a:spLocks noGrp="1"/>
          </p:cNvSpPr>
          <p:nvPr>
            <p:ph type="body" sz="quarter" idx="13" hasCustomPrompt="1"/>
          </p:nvPr>
        </p:nvSpPr>
        <p:spPr>
          <a:xfrm>
            <a:off x="3333750" y="5295900"/>
            <a:ext cx="3257550" cy="679450"/>
          </a:xfrm>
        </p:spPr>
        <p:txBody>
          <a:bodyPr>
            <a:normAutofit/>
          </a:bodyPr>
          <a:lstStyle>
            <a:lvl1pPr marL="0" indent="0">
              <a:buNone/>
              <a:defRPr sz="22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attribution</a:t>
            </a:r>
          </a:p>
        </p:txBody>
      </p:sp>
    </p:spTree>
    <p:extLst>
      <p:ext uri="{BB962C8B-B14F-4D97-AF65-F5344CB8AC3E}">
        <p14:creationId xmlns:p14="http://schemas.microsoft.com/office/powerpoint/2010/main" val="40465947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Left and Content Right_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0" y="0"/>
            <a:ext cx="6202426" cy="6858000"/>
          </a:xfrm>
        </p:spPr>
        <p:txBody>
          <a:bodyPr/>
          <a:lstStyle>
            <a:lvl1pPr marL="0" indent="0">
              <a:buNone/>
              <a:defRPr/>
            </a:lvl1pPr>
          </a:lstStyle>
          <a:p>
            <a:r>
              <a:rPr lang="en-US"/>
              <a:t>Click icon to add picture</a:t>
            </a:r>
          </a:p>
        </p:txBody>
      </p:sp>
      <p:sp>
        <p:nvSpPr>
          <p:cNvPr id="3" name="Rectangle 2">
            <a:extLst>
              <a:ext uri="{FF2B5EF4-FFF2-40B4-BE49-F238E27FC236}">
                <a16:creationId xmlns:a16="http://schemas.microsoft.com/office/drawing/2014/main" id="{2520CC7E-9067-1C37-7D21-FCC6C883D226}"/>
              </a:ext>
            </a:extLst>
          </p:cNvPr>
          <p:cNvSpPr/>
          <p:nvPr userDrawn="1"/>
        </p:nvSpPr>
        <p:spPr>
          <a:xfrm>
            <a:off x="6178550" y="0"/>
            <a:ext cx="6202426"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6556375" y="342900"/>
            <a:ext cx="4641850" cy="1314452"/>
          </a:xfrm>
          <a:noFill/>
        </p:spPr>
        <p:txBody>
          <a:bodyPr>
            <a:normAutofit/>
          </a:bodyPr>
          <a:lstStyle>
            <a:lvl1pPr>
              <a:lnSpc>
                <a:spcPct val="90000"/>
              </a:lnSpc>
              <a:defRPr sz="4400" b="0" i="0">
                <a:solidFill>
                  <a:srgbClr val="A3CBFC"/>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solidFill>
                  <a:schemeClr val="bg1"/>
                </a:solidFill>
                <a:latin typeface="Avenir Next LT Pro" panose="020B0504020202020204" pitchFamily="34" charset="77"/>
              </a:defRPr>
            </a:lvl1pPr>
          </a:lstStyle>
          <a:p>
            <a:fld id="{1A6EA290-99E6-F64D-827B-A9ABF6BE96C7}" type="slidenum">
              <a:rPr lang="en-US" smtClean="0"/>
              <a:pPr/>
              <a:t>‹#›</a:t>
            </a:fld>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6556375" y="188595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00951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Left and Image Right_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A60F42-7229-2D6B-D1B2-3D285CC1F5B7}"/>
              </a:ext>
            </a:extLst>
          </p:cNvPr>
          <p:cNvSpPr/>
          <p:nvPr userDrawn="1"/>
        </p:nvSpPr>
        <p:spPr>
          <a:xfrm>
            <a:off x="-36275" y="0"/>
            <a:ext cx="603504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6019800" y="0"/>
            <a:ext cx="6150863" cy="6858000"/>
          </a:xfrm>
        </p:spPr>
        <p:txBody>
          <a:bodyPr/>
          <a:lstStyle>
            <a:lvl1pPr marL="0" indent="0">
              <a:buNone/>
              <a:defRPr/>
            </a:lvl1pPr>
          </a:lstStyle>
          <a:p>
            <a:r>
              <a:rPr lang="en-US"/>
              <a:t>Click icon to add picture</a:t>
            </a:r>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4426" y="190500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5" name="Text Placeholder 4">
            <a:extLst>
              <a:ext uri="{FF2B5EF4-FFF2-40B4-BE49-F238E27FC236}">
                <a16:creationId xmlns:a16="http://schemas.microsoft.com/office/drawing/2014/main" id="{3CDFD3FE-6078-9AF3-98EF-2B216B85EFA2}"/>
              </a:ext>
            </a:extLst>
          </p:cNvPr>
          <p:cNvSpPr>
            <a:spLocks noGrp="1"/>
          </p:cNvSpPr>
          <p:nvPr>
            <p:ph type="body" sz="quarter" idx="15" hasCustomPrompt="1"/>
          </p:nvPr>
        </p:nvSpPr>
        <p:spPr>
          <a:xfrm>
            <a:off x="344426" y="342900"/>
            <a:ext cx="5335003" cy="1966913"/>
          </a:xfrm>
        </p:spPr>
        <p:txBody>
          <a:bodyPr>
            <a:normAutofit/>
          </a:bodyPr>
          <a:lstStyle>
            <a:lvl1pPr marL="0" indent="0">
              <a:buNone/>
              <a:defRPr sz="4400" b="0" i="0" spc="-150">
                <a:solidFill>
                  <a:srgbClr val="A3CBFC"/>
                </a:solidFill>
                <a:latin typeface="Avenir Next LT Pro Light" panose="020B0304020202020204" pitchFamily="34" charset="77"/>
              </a:defRPr>
            </a:lvl1pPr>
            <a:lvl2pPr marL="457200" indent="0">
              <a:buNone/>
              <a:defRPr>
                <a:solidFill>
                  <a:srgbClr val="A3CBFC"/>
                </a:solidFill>
              </a:defRPr>
            </a:lvl2pPr>
            <a:lvl3pPr marL="914400" indent="0">
              <a:buNone/>
              <a:defRPr>
                <a:solidFill>
                  <a:srgbClr val="A3CBFC"/>
                </a:solidFill>
              </a:defRPr>
            </a:lvl3pPr>
            <a:lvl4pPr marL="1371600" indent="0">
              <a:buNone/>
              <a:defRPr>
                <a:solidFill>
                  <a:srgbClr val="A3CBFC"/>
                </a:solidFill>
              </a:defRPr>
            </a:lvl4pPr>
            <a:lvl5pPr marL="1828800" indent="0">
              <a:buNone/>
              <a:defRPr>
                <a:solidFill>
                  <a:srgbClr val="A3CBFC"/>
                </a:solidFill>
              </a:defRPr>
            </a:lvl5pPr>
          </a:lstStyle>
          <a:p>
            <a:pPr lvl="0"/>
            <a:r>
              <a:rPr lang="en-US" dirty="0"/>
              <a:t>Click to edit Master title styles</a:t>
            </a:r>
          </a:p>
        </p:txBody>
      </p:sp>
    </p:spTree>
    <p:extLst>
      <p:ext uri="{BB962C8B-B14F-4D97-AF65-F5344CB8AC3E}">
        <p14:creationId xmlns:p14="http://schemas.microsoft.com/office/powerpoint/2010/main" val="33522088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etrics_Bars_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2BEE8D-65F7-A13C-3913-286436811447}"/>
              </a:ext>
            </a:extLst>
          </p:cNvPr>
          <p:cNvSpPr/>
          <p:nvPr userDrawn="1"/>
        </p:nvSpPr>
        <p:spPr>
          <a:xfrm>
            <a:off x="0" y="0"/>
            <a:ext cx="12192000" cy="6858000"/>
          </a:xfrm>
          <a:prstGeom prst="rect">
            <a:avLst/>
          </a:prstGeom>
          <a:solidFill>
            <a:srgbClr val="A3CB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2" name="Slide Number Placeholder 5">
            <a:extLst>
              <a:ext uri="{FF2B5EF4-FFF2-40B4-BE49-F238E27FC236}">
                <a16:creationId xmlns:a16="http://schemas.microsoft.com/office/drawing/2014/main" id="{8A19B4A3-5247-58AA-EFDD-0FCF12C2203F}"/>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7" name="Rectangle 16">
            <a:extLst>
              <a:ext uri="{FF2B5EF4-FFF2-40B4-BE49-F238E27FC236}">
                <a16:creationId xmlns:a16="http://schemas.microsoft.com/office/drawing/2014/main" id="{8D18938A-5CAE-040C-3BFA-C9D0E3848711}"/>
              </a:ext>
            </a:extLst>
          </p:cNvPr>
          <p:cNvSpPr/>
          <p:nvPr userDrawn="1"/>
        </p:nvSpPr>
        <p:spPr>
          <a:xfrm>
            <a:off x="2330450" y="1911954"/>
            <a:ext cx="1784350" cy="155514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0" name="Rectangle 19">
            <a:extLst>
              <a:ext uri="{FF2B5EF4-FFF2-40B4-BE49-F238E27FC236}">
                <a16:creationId xmlns:a16="http://schemas.microsoft.com/office/drawing/2014/main" id="{0BA7A2E0-3652-674B-60CC-873E1202BEE0}"/>
              </a:ext>
            </a:extLst>
          </p:cNvPr>
          <p:cNvSpPr/>
          <p:nvPr userDrawn="1"/>
        </p:nvSpPr>
        <p:spPr>
          <a:xfrm>
            <a:off x="342900" y="391837"/>
            <a:ext cx="3793342" cy="61679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1" name="Rectangle 20">
            <a:extLst>
              <a:ext uri="{FF2B5EF4-FFF2-40B4-BE49-F238E27FC236}">
                <a16:creationId xmlns:a16="http://schemas.microsoft.com/office/drawing/2014/main" id="{9363CD91-94D2-A8C0-BE05-E1EBE10E14B7}"/>
              </a:ext>
            </a:extLst>
          </p:cNvPr>
          <p:cNvSpPr/>
          <p:nvPr userDrawn="1"/>
        </p:nvSpPr>
        <p:spPr>
          <a:xfrm>
            <a:off x="4273550" y="1904999"/>
            <a:ext cx="2698000" cy="465474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2" name="Rectangle 21">
            <a:extLst>
              <a:ext uri="{FF2B5EF4-FFF2-40B4-BE49-F238E27FC236}">
                <a16:creationId xmlns:a16="http://schemas.microsoft.com/office/drawing/2014/main" id="{98233825-71C2-A356-D065-20466096412F}"/>
              </a:ext>
            </a:extLst>
          </p:cNvPr>
          <p:cNvSpPr/>
          <p:nvPr userDrawn="1"/>
        </p:nvSpPr>
        <p:spPr>
          <a:xfrm>
            <a:off x="7206547" y="3511357"/>
            <a:ext cx="1670753" cy="30483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3" name="Rectangle 22">
            <a:extLst>
              <a:ext uri="{FF2B5EF4-FFF2-40B4-BE49-F238E27FC236}">
                <a16:creationId xmlns:a16="http://schemas.microsoft.com/office/drawing/2014/main" id="{A633C8AF-5483-8095-ED11-DA5B6F691246}"/>
              </a:ext>
            </a:extLst>
          </p:cNvPr>
          <p:cNvSpPr/>
          <p:nvPr userDrawn="1"/>
        </p:nvSpPr>
        <p:spPr>
          <a:xfrm>
            <a:off x="9081569" y="5052796"/>
            <a:ext cx="748231" cy="15069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647700" y="785393"/>
            <a:ext cx="3035300" cy="2846807"/>
          </a:xfrm>
        </p:spPr>
        <p:txBody>
          <a:bodyPr/>
          <a:lstStyle>
            <a:lvl1pPr>
              <a:lnSpc>
                <a:spcPct val="90000"/>
              </a:lnSpc>
              <a:defRPr b="0" i="0">
                <a:solidFill>
                  <a:srgbClr val="1B093D"/>
                </a:solidFill>
                <a:latin typeface="Avenir Next LT Pro Light" panose="020B0304020202020204" pitchFamily="34" charset="77"/>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4886111E-1DCE-31F8-EB92-18372EE88DE2}"/>
              </a:ext>
            </a:extLst>
          </p:cNvPr>
          <p:cNvSpPr>
            <a:spLocks noGrp="1"/>
          </p:cNvSpPr>
          <p:nvPr>
            <p:ph sz="quarter" idx="16"/>
          </p:nvPr>
        </p:nvSpPr>
        <p:spPr>
          <a:xfrm>
            <a:off x="10020300" y="5035550"/>
            <a:ext cx="1807358" cy="1247775"/>
          </a:xfrm>
        </p:spPr>
        <p:txBody>
          <a:bodyPr>
            <a:normAutofit/>
          </a:bodyPr>
          <a:lstStyle>
            <a:lvl1pPr marL="0" indent="0">
              <a:buNone/>
              <a:defRPr sz="1800">
                <a:solidFill>
                  <a:schemeClr val="tx1"/>
                </a:solidFill>
              </a:defRPr>
            </a:lvl1pPr>
          </a:lstStyle>
          <a:p>
            <a:pPr lvl="0"/>
            <a:r>
              <a:rPr lang="en-US"/>
              <a:t>Click to edit Master text styles</a:t>
            </a:r>
          </a:p>
        </p:txBody>
      </p:sp>
      <p:sp>
        <p:nvSpPr>
          <p:cNvPr id="7" name="Text Placeholder 3">
            <a:extLst>
              <a:ext uri="{FF2B5EF4-FFF2-40B4-BE49-F238E27FC236}">
                <a16:creationId xmlns:a16="http://schemas.microsoft.com/office/drawing/2014/main" id="{45F3018C-47AE-7770-23B8-E5A8EC4D59AC}"/>
              </a:ext>
            </a:extLst>
          </p:cNvPr>
          <p:cNvSpPr>
            <a:spLocks noGrp="1"/>
          </p:cNvSpPr>
          <p:nvPr>
            <p:ph type="body" sz="quarter" idx="13" hasCustomPrompt="1"/>
          </p:nvPr>
        </p:nvSpPr>
        <p:spPr>
          <a:xfrm>
            <a:off x="3915093" y="2249843"/>
            <a:ext cx="2644400" cy="3071283"/>
          </a:xfrm>
        </p:spPr>
        <p:txBody>
          <a:bodyPr vert="vert">
            <a:noAutofit/>
          </a:bodyPr>
          <a:lstStyle>
            <a:lvl1pPr marL="0" indent="0">
              <a:lnSpc>
                <a:spcPct val="80000"/>
              </a:lnSpc>
              <a:spcBef>
                <a:spcPts val="0"/>
              </a:spcBef>
              <a:buNone/>
              <a:defRPr sz="20000" b="0" i="0" spc="-300">
                <a:solidFill>
                  <a:srgbClr val="1B093D"/>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9" name="Text Placeholder 3">
            <a:extLst>
              <a:ext uri="{FF2B5EF4-FFF2-40B4-BE49-F238E27FC236}">
                <a16:creationId xmlns:a16="http://schemas.microsoft.com/office/drawing/2014/main" id="{39047C01-662A-5A38-D7D0-B9852E2E9D88}"/>
              </a:ext>
            </a:extLst>
          </p:cNvPr>
          <p:cNvSpPr>
            <a:spLocks noGrp="1"/>
          </p:cNvSpPr>
          <p:nvPr>
            <p:ph type="body" sz="quarter" idx="14" hasCustomPrompt="1"/>
          </p:nvPr>
        </p:nvSpPr>
        <p:spPr>
          <a:xfrm>
            <a:off x="7467248" y="3771903"/>
            <a:ext cx="1149350" cy="1816101"/>
          </a:xfrm>
        </p:spPr>
        <p:txBody>
          <a:bodyPr vert="vert">
            <a:noAutofit/>
          </a:bodyPr>
          <a:lstStyle>
            <a:lvl1pPr marL="0" indent="0">
              <a:lnSpc>
                <a:spcPct val="80000"/>
              </a:lnSpc>
              <a:spcBef>
                <a:spcPts val="0"/>
              </a:spcBef>
              <a:buNone/>
              <a:defRPr sz="12000" b="0" i="0" spc="0">
                <a:solidFill>
                  <a:srgbClr val="1B093D"/>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13" name="Text Placeholder 3">
            <a:extLst>
              <a:ext uri="{FF2B5EF4-FFF2-40B4-BE49-F238E27FC236}">
                <a16:creationId xmlns:a16="http://schemas.microsoft.com/office/drawing/2014/main" id="{09D84667-73BB-E50F-C75C-2E63B608EDD6}"/>
              </a:ext>
            </a:extLst>
          </p:cNvPr>
          <p:cNvSpPr>
            <a:spLocks noGrp="1"/>
          </p:cNvSpPr>
          <p:nvPr>
            <p:ph type="body" sz="quarter" idx="15" hasCustomPrompt="1"/>
          </p:nvPr>
        </p:nvSpPr>
        <p:spPr>
          <a:xfrm>
            <a:off x="9057890" y="5235398"/>
            <a:ext cx="660034" cy="880900"/>
          </a:xfrm>
        </p:spPr>
        <p:txBody>
          <a:bodyPr vert="vert">
            <a:noAutofit/>
          </a:bodyPr>
          <a:lstStyle>
            <a:lvl1pPr marL="0" indent="0">
              <a:lnSpc>
                <a:spcPct val="80000"/>
              </a:lnSpc>
              <a:spcBef>
                <a:spcPts val="0"/>
              </a:spcBef>
              <a:buNone/>
              <a:defRPr sz="5500" b="0" i="0" spc="0">
                <a:solidFill>
                  <a:srgbClr val="1B093D"/>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Tree>
    <p:extLst>
      <p:ext uri="{BB962C8B-B14F-4D97-AF65-F5344CB8AC3E}">
        <p14:creationId xmlns:p14="http://schemas.microsoft.com/office/powerpoint/2010/main" val="2515336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0F66C-4629-AAF6-F18F-BB1E3942EE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C0A96-DF9F-FC1A-1A7F-81AE56CA33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805AA-B6B7-9B7D-DC75-A2DF45740EF7}"/>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5" name="Footer Placeholder 4">
            <a:extLst>
              <a:ext uri="{FF2B5EF4-FFF2-40B4-BE49-F238E27FC236}">
                <a16:creationId xmlns:a16="http://schemas.microsoft.com/office/drawing/2014/main" id="{45E80B14-C00B-46D9-82A4-2E51C31F4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8F90A-784B-2DCE-4825-F1C41625999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4044230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arious shapes_Blue">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2" name="Slide Number Placeholder 5">
            <a:extLst>
              <a:ext uri="{FF2B5EF4-FFF2-40B4-BE49-F238E27FC236}">
                <a16:creationId xmlns:a16="http://schemas.microsoft.com/office/drawing/2014/main" id="{8A19B4A3-5247-58AA-EFDD-0FCF12C2203F}"/>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pic>
        <p:nvPicPr>
          <p:cNvPr id="9" name="Picture 8" descr="A blue and black shield&#10;&#10;Description automatically generated">
            <a:extLst>
              <a:ext uri="{FF2B5EF4-FFF2-40B4-BE49-F238E27FC236}">
                <a16:creationId xmlns:a16="http://schemas.microsoft.com/office/drawing/2014/main" id="{348E1DC4-6537-D55F-9468-4E2B740227DD}"/>
              </a:ext>
            </a:extLst>
          </p:cNvPr>
          <p:cNvPicPr>
            <a:picLocks noChangeAspect="1"/>
          </p:cNvPicPr>
          <p:nvPr userDrawn="1"/>
        </p:nvPicPr>
        <p:blipFill>
          <a:blip r:embed="rId2"/>
          <a:stretch>
            <a:fillRect/>
          </a:stretch>
        </p:blipFill>
        <p:spPr>
          <a:xfrm>
            <a:off x="342900" y="347266"/>
            <a:ext cx="3771900" cy="5052755"/>
          </a:xfrm>
          <a:prstGeom prst="rect">
            <a:avLst/>
          </a:prstGeom>
        </p:spPr>
      </p:pic>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647700" y="643686"/>
            <a:ext cx="3035300" cy="2846807"/>
          </a:xfrm>
        </p:spPr>
        <p:txBody>
          <a:bodyPr/>
          <a:lstStyle>
            <a:lvl1pPr>
              <a:lnSpc>
                <a:spcPct val="90000"/>
              </a:lnSpc>
              <a:defRPr>
                <a:solidFill>
                  <a:schemeClr val="bg1"/>
                </a:solidFill>
              </a:defRPr>
            </a:lvl1pPr>
          </a:lstStyle>
          <a:p>
            <a:r>
              <a:rPr lang="en-US"/>
              <a:t>Click to edit Master title style</a:t>
            </a:r>
          </a:p>
        </p:txBody>
      </p:sp>
      <p:sp>
        <p:nvSpPr>
          <p:cNvPr id="7" name="Oval 6">
            <a:extLst>
              <a:ext uri="{FF2B5EF4-FFF2-40B4-BE49-F238E27FC236}">
                <a16:creationId xmlns:a16="http://schemas.microsoft.com/office/drawing/2014/main" id="{BE01DE80-5C8B-D1A5-35DD-5052E14555F8}"/>
              </a:ext>
            </a:extLst>
          </p:cNvPr>
          <p:cNvSpPr/>
          <p:nvPr userDrawn="1"/>
        </p:nvSpPr>
        <p:spPr>
          <a:xfrm>
            <a:off x="4273550" y="342900"/>
            <a:ext cx="3651250" cy="36512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3" name="Text Placeholder 12">
            <a:extLst>
              <a:ext uri="{FF2B5EF4-FFF2-40B4-BE49-F238E27FC236}">
                <a16:creationId xmlns:a16="http://schemas.microsoft.com/office/drawing/2014/main" id="{F57419AE-3F40-FC90-349C-6AD0199D42DE}"/>
              </a:ext>
            </a:extLst>
          </p:cNvPr>
          <p:cNvSpPr>
            <a:spLocks noGrp="1"/>
          </p:cNvSpPr>
          <p:nvPr>
            <p:ph type="body" sz="quarter" idx="13" hasCustomPrompt="1"/>
          </p:nvPr>
        </p:nvSpPr>
        <p:spPr>
          <a:xfrm>
            <a:off x="5067301" y="1200284"/>
            <a:ext cx="2413000" cy="1409432"/>
          </a:xfrm>
        </p:spPr>
        <p:txBody>
          <a:bodyPr>
            <a:normAutofit/>
          </a:bodyPr>
          <a:lstStyle>
            <a:lvl1pPr marL="0" indent="0">
              <a:buNone/>
              <a:defRPr sz="10000" b="0" i="0">
                <a:solidFill>
                  <a:schemeClr val="bg1"/>
                </a:solidFill>
                <a:latin typeface="Avenir Next LT Pro Light" panose="020B0304020202020204" pitchFamily="34" charset="77"/>
              </a:defRPr>
            </a:lvl1pPr>
          </a:lstStyle>
          <a:p>
            <a:pPr lvl="0"/>
            <a:r>
              <a:rPr lang="en-US" dirty="0"/>
              <a:t>000</a:t>
            </a:r>
          </a:p>
        </p:txBody>
      </p:sp>
      <p:sp>
        <p:nvSpPr>
          <p:cNvPr id="15" name="Text Placeholder 14">
            <a:extLst>
              <a:ext uri="{FF2B5EF4-FFF2-40B4-BE49-F238E27FC236}">
                <a16:creationId xmlns:a16="http://schemas.microsoft.com/office/drawing/2014/main" id="{565A8255-32DF-8876-A814-877F7F0EE08B}"/>
              </a:ext>
            </a:extLst>
          </p:cNvPr>
          <p:cNvSpPr>
            <a:spLocks noGrp="1"/>
          </p:cNvSpPr>
          <p:nvPr>
            <p:ph type="body" sz="quarter" idx="14"/>
          </p:nvPr>
        </p:nvSpPr>
        <p:spPr>
          <a:xfrm>
            <a:off x="5168900" y="2470016"/>
            <a:ext cx="2095500" cy="876300"/>
          </a:xfrm>
        </p:spPr>
        <p:txBody>
          <a:bodyPr>
            <a:noAutofit/>
          </a:bodyPr>
          <a:lstStyle>
            <a:lvl1pPr marL="0" indent="0">
              <a:buNone/>
              <a:defRPr sz="1800">
                <a:solidFill>
                  <a:srgbClr val="A3CBFC"/>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6" name="Rectangle 15">
            <a:extLst>
              <a:ext uri="{FF2B5EF4-FFF2-40B4-BE49-F238E27FC236}">
                <a16:creationId xmlns:a16="http://schemas.microsoft.com/office/drawing/2014/main" id="{1F3B911A-3B2E-8949-79E2-6DAC4D69CB0D}"/>
              </a:ext>
            </a:extLst>
          </p:cNvPr>
          <p:cNvSpPr/>
          <p:nvPr userDrawn="1"/>
        </p:nvSpPr>
        <p:spPr>
          <a:xfrm>
            <a:off x="8115300" y="647700"/>
            <a:ext cx="2705100" cy="27051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8" name="Text Placeholder 12">
            <a:extLst>
              <a:ext uri="{FF2B5EF4-FFF2-40B4-BE49-F238E27FC236}">
                <a16:creationId xmlns:a16="http://schemas.microsoft.com/office/drawing/2014/main" id="{2EFF1437-0FE9-5922-31B5-9C4C82F4C3D8}"/>
              </a:ext>
            </a:extLst>
          </p:cNvPr>
          <p:cNvSpPr>
            <a:spLocks noGrp="1"/>
          </p:cNvSpPr>
          <p:nvPr>
            <p:ph type="body" sz="quarter" idx="15" hasCustomPrompt="1"/>
          </p:nvPr>
        </p:nvSpPr>
        <p:spPr>
          <a:xfrm>
            <a:off x="8274052" y="762268"/>
            <a:ext cx="2413000" cy="1409432"/>
          </a:xfrm>
        </p:spPr>
        <p:txBody>
          <a:bodyPr>
            <a:normAutofit/>
          </a:bodyPr>
          <a:lstStyle>
            <a:lvl1pPr marL="0" indent="0">
              <a:buNone/>
              <a:defRPr sz="10000" b="0" i="0" baseline="0">
                <a:solidFill>
                  <a:schemeClr val="accent1"/>
                </a:solidFill>
                <a:latin typeface="Avenir Next LT Pro Light" panose="020B0304020202020204" pitchFamily="34" charset="77"/>
              </a:defRPr>
            </a:lvl1pPr>
          </a:lstStyle>
          <a:p>
            <a:pPr lvl="0"/>
            <a:r>
              <a:rPr lang="en-US" dirty="0"/>
              <a:t>00</a:t>
            </a:r>
          </a:p>
        </p:txBody>
      </p:sp>
      <p:sp>
        <p:nvSpPr>
          <p:cNvPr id="19" name="Text Placeholder 14">
            <a:extLst>
              <a:ext uri="{FF2B5EF4-FFF2-40B4-BE49-F238E27FC236}">
                <a16:creationId xmlns:a16="http://schemas.microsoft.com/office/drawing/2014/main" id="{A3418C9B-0020-7956-B164-6D5F987D5517}"/>
              </a:ext>
            </a:extLst>
          </p:cNvPr>
          <p:cNvSpPr>
            <a:spLocks noGrp="1"/>
          </p:cNvSpPr>
          <p:nvPr>
            <p:ph type="body" sz="quarter" idx="16"/>
          </p:nvPr>
        </p:nvSpPr>
        <p:spPr>
          <a:xfrm>
            <a:off x="8375651" y="1933739"/>
            <a:ext cx="2095500" cy="876300"/>
          </a:xfrm>
        </p:spPr>
        <p:txBody>
          <a:bodyPr>
            <a:noAutofit/>
          </a:bodyP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5" name="Delay 24">
            <a:extLst>
              <a:ext uri="{FF2B5EF4-FFF2-40B4-BE49-F238E27FC236}">
                <a16:creationId xmlns:a16="http://schemas.microsoft.com/office/drawing/2014/main" id="{441D812E-73C3-3244-0F02-C13BFDF1FB98}"/>
              </a:ext>
            </a:extLst>
          </p:cNvPr>
          <p:cNvSpPr/>
          <p:nvPr userDrawn="1"/>
        </p:nvSpPr>
        <p:spPr>
          <a:xfrm rot="5400000">
            <a:off x="8329613" y="3002095"/>
            <a:ext cx="2333626" cy="4667252"/>
          </a:xfrm>
          <a:custGeom>
            <a:avLst/>
            <a:gdLst>
              <a:gd name="connsiteX0" fmla="*/ 0 w 2836863"/>
              <a:gd name="connsiteY0" fmla="*/ 0 h 2836863"/>
              <a:gd name="connsiteX1" fmla="*/ 1418432 w 2836863"/>
              <a:gd name="connsiteY1" fmla="*/ 0 h 2836863"/>
              <a:gd name="connsiteX2" fmla="*/ 2836864 w 2836863"/>
              <a:gd name="connsiteY2" fmla="*/ 1418432 h 2836863"/>
              <a:gd name="connsiteX3" fmla="*/ 1418432 w 2836863"/>
              <a:gd name="connsiteY3" fmla="*/ 2836864 h 2836863"/>
              <a:gd name="connsiteX4" fmla="*/ 0 w 2836863"/>
              <a:gd name="connsiteY4" fmla="*/ 2836863 h 2836863"/>
              <a:gd name="connsiteX5" fmla="*/ 0 w 2836863"/>
              <a:gd name="connsiteY5" fmla="*/ 0 h 2836863"/>
              <a:gd name="connsiteX0" fmla="*/ 0 w 2836864"/>
              <a:gd name="connsiteY0" fmla="*/ 2836863 h 2836864"/>
              <a:gd name="connsiteX1" fmla="*/ 1418432 w 2836864"/>
              <a:gd name="connsiteY1" fmla="*/ 0 h 2836864"/>
              <a:gd name="connsiteX2" fmla="*/ 2836864 w 2836864"/>
              <a:gd name="connsiteY2" fmla="*/ 1418432 h 2836864"/>
              <a:gd name="connsiteX3" fmla="*/ 1418432 w 2836864"/>
              <a:gd name="connsiteY3" fmla="*/ 2836864 h 2836864"/>
              <a:gd name="connsiteX4" fmla="*/ 0 w 2836864"/>
              <a:gd name="connsiteY4" fmla="*/ 2836863 h 2836864"/>
              <a:gd name="connsiteX0" fmla="*/ 0 w 1418432"/>
              <a:gd name="connsiteY0" fmla="*/ 2836864 h 2836864"/>
              <a:gd name="connsiteX1" fmla="*/ 0 w 1418432"/>
              <a:gd name="connsiteY1" fmla="*/ 0 h 2836864"/>
              <a:gd name="connsiteX2" fmla="*/ 1418432 w 1418432"/>
              <a:gd name="connsiteY2" fmla="*/ 1418432 h 2836864"/>
              <a:gd name="connsiteX3" fmla="*/ 0 w 1418432"/>
              <a:gd name="connsiteY3" fmla="*/ 2836864 h 2836864"/>
            </a:gdLst>
            <a:ahLst/>
            <a:cxnLst>
              <a:cxn ang="0">
                <a:pos x="connsiteX0" y="connsiteY0"/>
              </a:cxn>
              <a:cxn ang="0">
                <a:pos x="connsiteX1" y="connsiteY1"/>
              </a:cxn>
              <a:cxn ang="0">
                <a:pos x="connsiteX2" y="connsiteY2"/>
              </a:cxn>
              <a:cxn ang="0">
                <a:pos x="connsiteX3" y="connsiteY3"/>
              </a:cxn>
            </a:cxnLst>
            <a:rect l="l" t="t" r="r" b="b"/>
            <a:pathLst>
              <a:path w="1418432" h="2836864">
                <a:moveTo>
                  <a:pt x="0" y="2836864"/>
                </a:moveTo>
                <a:lnTo>
                  <a:pt x="0" y="0"/>
                </a:lnTo>
                <a:cubicBezTo>
                  <a:pt x="783378" y="0"/>
                  <a:pt x="1418432" y="635054"/>
                  <a:pt x="1418432" y="1418432"/>
                </a:cubicBezTo>
                <a:cubicBezTo>
                  <a:pt x="1418432" y="2201810"/>
                  <a:pt x="783378" y="2836864"/>
                  <a:pt x="0" y="2836864"/>
                </a:cubicBezTo>
                <a:close/>
              </a:path>
            </a:pathLst>
          </a:custGeom>
          <a:solidFill>
            <a:srgbClr val="1B0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6" name="Title 1">
            <a:extLst>
              <a:ext uri="{FF2B5EF4-FFF2-40B4-BE49-F238E27FC236}">
                <a16:creationId xmlns:a16="http://schemas.microsoft.com/office/drawing/2014/main" id="{864DD06F-A38E-939E-C40B-32ACB0A15395}"/>
              </a:ext>
            </a:extLst>
          </p:cNvPr>
          <p:cNvSpPr txBox="1">
            <a:spLocks/>
          </p:cNvSpPr>
          <p:nvPr userDrawn="1"/>
        </p:nvSpPr>
        <p:spPr>
          <a:xfrm>
            <a:off x="7739894" y="4477567"/>
            <a:ext cx="3632958" cy="1094864"/>
          </a:xfrm>
          <a:prstGeom prst="rect">
            <a:avLst/>
          </a:prstGeom>
        </p:spPr>
        <p:txBody>
          <a:bodyPr vert="horz" lIns="0" tIns="0" rIns="0" bIns="0" rtlCol="0" anchor="t">
            <a:normAutofit/>
          </a:bodyPr>
          <a:lstStyle>
            <a:lvl1pPr algn="l" defTabSz="914400" rtl="0" eaLnBrk="1" latinLnBrk="0" hangingPunct="1">
              <a:lnSpc>
                <a:spcPct val="80000"/>
              </a:lnSpc>
              <a:spcBef>
                <a:spcPct val="0"/>
              </a:spcBef>
              <a:buNone/>
              <a:defRPr sz="4800" b="0" i="0" kern="1200" spc="-150">
                <a:solidFill>
                  <a:schemeClr val="bg1"/>
                </a:solidFill>
                <a:latin typeface="Avenir Medium" panose="02000503020000020003" pitchFamily="2" charset="0"/>
                <a:ea typeface="+mj-ea"/>
                <a:cs typeface="+mj-cs"/>
              </a:defRPr>
            </a:lvl1pPr>
          </a:lstStyle>
          <a:p>
            <a:r>
              <a:rPr lang="en-US" sz="3600" b="0" i="0" spc="0" dirty="0">
                <a:solidFill>
                  <a:srgbClr val="A3CBFC"/>
                </a:solidFill>
                <a:latin typeface="Avenir Next LT Pro Light" panose="020B0304020202020204" pitchFamily="34" charset="77"/>
              </a:rPr>
              <a:t>Click to edit Master title style</a:t>
            </a:r>
          </a:p>
        </p:txBody>
      </p:sp>
    </p:spTree>
    <p:extLst>
      <p:ext uri="{BB962C8B-B14F-4D97-AF65-F5344CB8AC3E}">
        <p14:creationId xmlns:p14="http://schemas.microsoft.com/office/powerpoint/2010/main" val="3854437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_Ye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5792FA-3DD0-AA07-FEEB-53CAB00BBB05}"/>
              </a:ext>
            </a:extLst>
          </p:cNvPr>
          <p:cNvSpPr/>
          <p:nvPr userDrawn="1"/>
        </p:nvSpPr>
        <p:spPr>
          <a:xfrm>
            <a:off x="0" y="0"/>
            <a:ext cx="1238097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1386078" y="3505201"/>
            <a:ext cx="10515600" cy="947529"/>
          </a:xfrm>
        </p:spPr>
        <p:txBody>
          <a:bodyPr anchor="t">
            <a:normAutofit/>
          </a:bodyPr>
          <a:lstStyle>
            <a:lvl1pPr>
              <a:defRPr sz="5400">
                <a:solidFill>
                  <a:srgbClr val="5A2809"/>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931609-54F8-4EE2-1BFE-608588424BCD}"/>
              </a:ext>
            </a:extLst>
          </p:cNvPr>
          <p:cNvSpPr>
            <a:spLocks noGrp="1"/>
          </p:cNvSpPr>
          <p:nvPr>
            <p:ph type="body" idx="1"/>
          </p:nvPr>
        </p:nvSpPr>
        <p:spPr>
          <a:xfrm>
            <a:off x="1398778" y="4577999"/>
            <a:ext cx="10515600" cy="1500187"/>
          </a:xfrm>
        </p:spPr>
        <p:txBody>
          <a:bodyPr>
            <a:normAutofit/>
          </a:bodyPr>
          <a:lstStyle>
            <a:lvl1pPr marL="0" indent="0">
              <a:buNone/>
              <a:defRPr sz="2700">
                <a:solidFill>
                  <a:srgbClr val="5A2808"/>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F4501714-D565-4309-0019-2C3E30C36C4A}"/>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pic>
        <p:nvPicPr>
          <p:cNvPr id="5" name="Picture 4">
            <a:extLst>
              <a:ext uri="{FF2B5EF4-FFF2-40B4-BE49-F238E27FC236}">
                <a16:creationId xmlns:a16="http://schemas.microsoft.com/office/drawing/2014/main" id="{7C1E231A-3FDA-9AFD-439E-5BA1E261D7F0}"/>
              </a:ext>
            </a:extLst>
          </p:cNvPr>
          <p:cNvPicPr>
            <a:picLocks noChangeAspect="1"/>
          </p:cNvPicPr>
          <p:nvPr userDrawn="1"/>
        </p:nvPicPr>
        <p:blipFill>
          <a:blip r:embed="rId2"/>
          <a:srcRect l="12145" t="25159" r="633" b="32851"/>
          <a:stretch/>
        </p:blipFill>
        <p:spPr>
          <a:xfrm>
            <a:off x="0" y="1"/>
            <a:ext cx="12380976" cy="3352800"/>
          </a:xfrm>
          <a:prstGeom prst="rect">
            <a:avLst/>
          </a:prstGeom>
        </p:spPr>
      </p:pic>
    </p:spTree>
    <p:extLst>
      <p:ext uri="{BB962C8B-B14F-4D97-AF65-F5344CB8AC3E}">
        <p14:creationId xmlns:p14="http://schemas.microsoft.com/office/powerpoint/2010/main" val="36981159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_Yellow_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C824B-8345-8F19-BDBE-BF8401F07FB6}"/>
              </a:ext>
            </a:extLst>
          </p:cNvPr>
          <p:cNvPicPr>
            <a:picLocks noChangeAspect="1"/>
          </p:cNvPicPr>
          <p:nvPr userDrawn="1"/>
        </p:nvPicPr>
        <p:blipFill>
          <a:blip r:embed="rId2"/>
          <a:srcRect t="763" b="763"/>
          <a:stretch/>
        </p:blipFill>
        <p:spPr>
          <a:xfrm>
            <a:off x="0" y="0"/>
            <a:ext cx="12380976" cy="6857999"/>
          </a:xfrm>
          <a:prstGeom prst="rect">
            <a:avLst/>
          </a:prstGeom>
          <a:solidFill>
            <a:schemeClr val="bg1"/>
          </a:solidFill>
        </p:spPr>
      </p:pic>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1360678" y="2084360"/>
            <a:ext cx="6059453" cy="1962983"/>
          </a:xfrm>
        </p:spPr>
        <p:txBody>
          <a:bodyPr anchor="t">
            <a:normAutofit/>
          </a:bodyPr>
          <a:lstStyle>
            <a:lvl1pPr>
              <a:defRPr sz="5400">
                <a:solidFill>
                  <a:srgbClr val="5A280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931609-54F8-4EE2-1BFE-608588424BCD}"/>
              </a:ext>
            </a:extLst>
          </p:cNvPr>
          <p:cNvSpPr>
            <a:spLocks noGrp="1"/>
          </p:cNvSpPr>
          <p:nvPr>
            <p:ph type="body" idx="1"/>
          </p:nvPr>
        </p:nvSpPr>
        <p:spPr>
          <a:xfrm>
            <a:off x="1360678" y="3732516"/>
            <a:ext cx="10515600" cy="1500187"/>
          </a:xfrm>
        </p:spPr>
        <p:txBody>
          <a:bodyPr>
            <a:normAutofit/>
          </a:bodyPr>
          <a:lstStyle>
            <a:lvl1pPr marL="0" indent="0">
              <a:buNone/>
              <a:defRPr sz="2700">
                <a:solidFill>
                  <a:srgbClr val="5A2808"/>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F4501714-D565-4309-0019-2C3E30C36C4A}"/>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36613825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1_Section Header_Yellow_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C824B-8345-8F19-BDBE-BF8401F07FB6}"/>
              </a:ext>
            </a:extLst>
          </p:cNvPr>
          <p:cNvPicPr>
            <a:picLocks noChangeAspect="1"/>
          </p:cNvPicPr>
          <p:nvPr userDrawn="1"/>
        </p:nvPicPr>
        <p:blipFill>
          <a:blip r:embed="rId2"/>
          <a:srcRect/>
          <a:stretch/>
        </p:blipFill>
        <p:spPr>
          <a:xfrm>
            <a:off x="0" y="1"/>
            <a:ext cx="12380976" cy="6857999"/>
          </a:xfrm>
          <a:prstGeom prst="rect">
            <a:avLst/>
          </a:prstGeom>
          <a:solidFill>
            <a:schemeClr val="bg1"/>
          </a:solidFill>
        </p:spPr>
      </p:pic>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1360678" y="2084361"/>
            <a:ext cx="6059453" cy="1546735"/>
          </a:xfrm>
        </p:spPr>
        <p:txBody>
          <a:bodyPr anchor="t">
            <a:normAutofit/>
          </a:bodyPr>
          <a:lstStyle>
            <a:lvl1pPr>
              <a:defRPr sz="5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931609-54F8-4EE2-1BFE-608588424BCD}"/>
              </a:ext>
            </a:extLst>
          </p:cNvPr>
          <p:cNvSpPr>
            <a:spLocks noGrp="1"/>
          </p:cNvSpPr>
          <p:nvPr>
            <p:ph type="body" idx="1"/>
          </p:nvPr>
        </p:nvSpPr>
        <p:spPr>
          <a:xfrm>
            <a:off x="1360678" y="3732516"/>
            <a:ext cx="10515600" cy="1500187"/>
          </a:xfrm>
        </p:spPr>
        <p:txBody>
          <a:bodyPr>
            <a:normAutofit/>
          </a:bodyPr>
          <a:lstStyle>
            <a:lvl1pPr marL="0" indent="0">
              <a:buNone/>
              <a:defRPr sz="2700" b="0" i="0">
                <a:solidFill>
                  <a:schemeClr val="bg1"/>
                </a:solidFill>
                <a:latin typeface="Avenir Next LT Pro"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5" name="Slide Number Placeholder 5">
            <a:extLst>
              <a:ext uri="{FF2B5EF4-FFF2-40B4-BE49-F238E27FC236}">
                <a16:creationId xmlns:a16="http://schemas.microsoft.com/office/drawing/2014/main" id="{0621241C-E76E-1D97-FEC6-225A41E9E451}"/>
              </a:ext>
            </a:extLst>
          </p:cNvPr>
          <p:cNvSpPr>
            <a:spLocks noGrp="1"/>
          </p:cNvSpPr>
          <p:nvPr>
            <p:ph type="sldNum" sz="quarter" idx="12"/>
          </p:nvPr>
        </p:nvSpPr>
        <p:spPr>
          <a:xfrm>
            <a:off x="11370365" y="6402110"/>
            <a:ext cx="583590" cy="365125"/>
          </a:xfrm>
          <a:prstGeom prst="rect">
            <a:avLst/>
          </a:prstGeom>
        </p:spPr>
        <p:txBody>
          <a:bodyPr/>
          <a:lstStyle>
            <a:lvl1pPr algn="r">
              <a:defRPr sz="1200" b="0" i="0">
                <a:solidFill>
                  <a:schemeClr val="bg2"/>
                </a:solidFill>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2455152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_2_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1A7B69-8A33-99A2-D53D-E4FD214EA83A}"/>
              </a:ext>
            </a:extLst>
          </p:cNvPr>
          <p:cNvSpPr/>
          <p:nvPr userDrawn="1"/>
        </p:nvSpPr>
        <p:spPr>
          <a:xfrm>
            <a:off x="0" y="0"/>
            <a:ext cx="1238097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4285653" y="1934460"/>
            <a:ext cx="5734647" cy="3536950"/>
          </a:xfrm>
        </p:spPr>
        <p:txBody>
          <a:bodyPr>
            <a:normAutofit/>
          </a:bodyPr>
          <a:lstStyle>
            <a:lvl1pPr marL="0" indent="0">
              <a:buNone/>
              <a:defRPr sz="3400">
                <a:solidFill>
                  <a:schemeClr val="bg1"/>
                </a:solidFill>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2757AE2F-AE3E-4D96-670B-E0799EA18B09}"/>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5" name="TextBox 4">
            <a:extLst>
              <a:ext uri="{FF2B5EF4-FFF2-40B4-BE49-F238E27FC236}">
                <a16:creationId xmlns:a16="http://schemas.microsoft.com/office/drawing/2014/main" id="{DAE34163-4FA2-E384-8704-C29C6C5FDC06}"/>
              </a:ext>
            </a:extLst>
          </p:cNvPr>
          <p:cNvSpPr txBox="1"/>
          <p:nvPr userDrawn="1"/>
        </p:nvSpPr>
        <p:spPr>
          <a:xfrm>
            <a:off x="1333501" y="1874500"/>
            <a:ext cx="2474002" cy="461665"/>
          </a:xfrm>
          <a:prstGeom prst="rect">
            <a:avLst/>
          </a:prstGeom>
          <a:noFill/>
        </p:spPr>
        <p:txBody>
          <a:bodyPr wrap="square" rtlCol="0">
            <a:spAutoFit/>
          </a:bodyPr>
          <a:lstStyle/>
          <a:p>
            <a:r>
              <a:rPr lang="en-US" sz="2400" b="1" i="0" dirty="0">
                <a:solidFill>
                  <a:srgbClr val="5A2809"/>
                </a:solidFill>
                <a:latin typeface="Avenir Next LT Pro Demi" panose="020B0504020202020204" pitchFamily="34" charset="77"/>
              </a:rPr>
              <a:t>Agenda</a:t>
            </a:r>
          </a:p>
        </p:txBody>
      </p:sp>
    </p:spTree>
    <p:extLst>
      <p:ext uri="{BB962C8B-B14F-4D97-AF65-F5344CB8AC3E}">
        <p14:creationId xmlns:p14="http://schemas.microsoft.com/office/powerpoint/2010/main" val="20292471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Agenda_2_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1A7B69-8A33-99A2-D53D-E4FD214EA83A}"/>
              </a:ext>
            </a:extLst>
          </p:cNvPr>
          <p:cNvSpPr/>
          <p:nvPr userDrawn="1"/>
        </p:nvSpPr>
        <p:spPr>
          <a:xfrm>
            <a:off x="0" y="0"/>
            <a:ext cx="1238097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4285653" y="1934460"/>
            <a:ext cx="5734647" cy="3536950"/>
          </a:xfrm>
        </p:spPr>
        <p:txBody>
          <a:bodyPr>
            <a:normAutofit/>
          </a:bodyPr>
          <a:lstStyle>
            <a:lvl1pPr marL="0" indent="0">
              <a:buNone/>
              <a:defRPr sz="3400">
                <a:solidFill>
                  <a:schemeClr val="bg1"/>
                </a:solidFill>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2757AE2F-AE3E-4D96-670B-E0799EA18B09}"/>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3771800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or Statement_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74F0E-0386-D79F-F91F-383492FC5F0B}"/>
              </a:ext>
            </a:extLst>
          </p:cNvPr>
          <p:cNvSpPr/>
          <p:nvPr userDrawn="1"/>
        </p:nvSpPr>
        <p:spPr>
          <a:xfrm>
            <a:off x="0" y="0"/>
            <a:ext cx="12380976" cy="6858000"/>
          </a:xfrm>
          <a:prstGeom prst="rect">
            <a:avLst/>
          </a:prstGeom>
          <a:solidFill>
            <a:srgbClr val="6124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321050" y="1917924"/>
            <a:ext cx="7499350" cy="1546934"/>
          </a:xfrm>
          <a:noFill/>
        </p:spPr>
        <p:txBody>
          <a:bodyPr>
            <a:normAutofit/>
          </a:bodyPr>
          <a:lstStyle>
            <a:lvl1pPr>
              <a:defRPr sz="4800" b="0" i="0">
                <a:solidFill>
                  <a:srgbClr val="FFECB8"/>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2" name="Title 1">
            <a:extLst>
              <a:ext uri="{FF2B5EF4-FFF2-40B4-BE49-F238E27FC236}">
                <a16:creationId xmlns:a16="http://schemas.microsoft.com/office/drawing/2014/main" id="{77DA72E6-1D53-96EE-81EC-ACDAF2F58DFA}"/>
              </a:ext>
            </a:extLst>
          </p:cNvPr>
          <p:cNvSpPr txBox="1">
            <a:spLocks/>
          </p:cNvSpPr>
          <p:nvPr userDrawn="1"/>
        </p:nvSpPr>
        <p:spPr>
          <a:xfrm>
            <a:off x="3321050" y="3506693"/>
            <a:ext cx="7499350" cy="1546934"/>
          </a:xfrm>
          <a:prstGeom prst="rect">
            <a:avLst/>
          </a:prstGeom>
          <a:noFill/>
        </p:spPr>
        <p:txBody>
          <a:bodyPr vert="horz" lIns="0" tIns="0" rIns="0" bIns="0" rtlCol="0" anchor="t">
            <a:normAutofit/>
          </a:bodyPr>
          <a:lstStyle>
            <a:lvl1pPr algn="l" defTabSz="914400" rtl="0" eaLnBrk="1" latinLnBrk="0" hangingPunct="1">
              <a:lnSpc>
                <a:spcPct val="90000"/>
              </a:lnSpc>
              <a:spcBef>
                <a:spcPct val="0"/>
              </a:spcBef>
              <a:buNone/>
              <a:defRPr sz="4800" b="0" i="0" kern="1200">
                <a:solidFill>
                  <a:schemeClr val="bg1"/>
                </a:solidFill>
                <a:latin typeface="Avenir Medium" panose="02000503020000020003" pitchFamily="2" charset="0"/>
                <a:ea typeface="+mj-ea"/>
                <a:cs typeface="+mj-cs"/>
              </a:defRPr>
            </a:lvl1pPr>
          </a:lstStyle>
          <a:p>
            <a:r>
              <a:rPr lang="en-US" b="0" i="0" dirty="0">
                <a:solidFill>
                  <a:schemeClr val="accent3"/>
                </a:solidFill>
                <a:latin typeface="Avenir Next LT Pro" panose="020B0504020202020204" pitchFamily="34" charset="77"/>
              </a:rPr>
              <a:t>Click to edit Master title style</a:t>
            </a:r>
          </a:p>
        </p:txBody>
      </p:sp>
      <p:sp>
        <p:nvSpPr>
          <p:cNvPr id="3" name="Text Placeholder 3">
            <a:extLst>
              <a:ext uri="{FF2B5EF4-FFF2-40B4-BE49-F238E27FC236}">
                <a16:creationId xmlns:a16="http://schemas.microsoft.com/office/drawing/2014/main" id="{EF389493-87C6-1B98-67EA-82F82F12BDA5}"/>
              </a:ext>
            </a:extLst>
          </p:cNvPr>
          <p:cNvSpPr>
            <a:spLocks noGrp="1"/>
          </p:cNvSpPr>
          <p:nvPr>
            <p:ph type="body" sz="quarter" idx="13" hasCustomPrompt="1"/>
          </p:nvPr>
        </p:nvSpPr>
        <p:spPr>
          <a:xfrm>
            <a:off x="3333750" y="5295900"/>
            <a:ext cx="3257550" cy="679450"/>
          </a:xfrm>
        </p:spPr>
        <p:txBody>
          <a:bodyPr>
            <a:normAutofit/>
          </a:bodyPr>
          <a:lstStyle>
            <a:lvl1pPr marL="0" indent="0">
              <a:buNone/>
              <a:defRPr sz="22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attribution</a:t>
            </a:r>
          </a:p>
        </p:txBody>
      </p:sp>
    </p:spTree>
    <p:extLst>
      <p:ext uri="{BB962C8B-B14F-4D97-AF65-F5344CB8AC3E}">
        <p14:creationId xmlns:p14="http://schemas.microsoft.com/office/powerpoint/2010/main" val="10972973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age Left and Content Right_Yelllow">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0" y="0"/>
            <a:ext cx="6202426" cy="6858000"/>
          </a:xfrm>
        </p:spPr>
        <p:txBody>
          <a:bodyPr/>
          <a:lstStyle>
            <a:lvl1pPr marL="0" inden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id="{2520CC7E-9067-1C37-7D21-FCC6C883D226}"/>
              </a:ext>
            </a:extLst>
          </p:cNvPr>
          <p:cNvSpPr/>
          <p:nvPr userDrawn="1"/>
        </p:nvSpPr>
        <p:spPr>
          <a:xfrm>
            <a:off x="6178550" y="0"/>
            <a:ext cx="6202426"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6556375" y="342900"/>
            <a:ext cx="4641850" cy="1314452"/>
          </a:xfrm>
          <a:noFill/>
        </p:spPr>
        <p:txBody>
          <a:bodyPr>
            <a:normAutofit/>
          </a:bodyPr>
          <a:lstStyle>
            <a:lvl1pPr>
              <a:lnSpc>
                <a:spcPct val="90000"/>
              </a:lnSpc>
              <a:defRPr sz="4400" b="0" i="0">
                <a:solidFill>
                  <a:srgbClr val="612400"/>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6556375" y="188595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654480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Left and Image Right_Yellow">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6019800" y="0"/>
            <a:ext cx="6150863" cy="6858000"/>
          </a:xfrm>
        </p:spPr>
        <p:txBody>
          <a:bodyPr/>
          <a:lstStyle>
            <a:lvl1pPr marL="0" indent="0">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CBC2323D-B8CB-54C7-4522-BABD1FD52A88}"/>
              </a:ext>
            </a:extLst>
          </p:cNvPr>
          <p:cNvSpPr/>
          <p:nvPr userDrawn="1"/>
        </p:nvSpPr>
        <p:spPr>
          <a:xfrm>
            <a:off x="-23876" y="0"/>
            <a:ext cx="603504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4426" y="351903"/>
            <a:ext cx="4641850" cy="1314452"/>
          </a:xfrm>
          <a:noFill/>
        </p:spPr>
        <p:txBody>
          <a:bodyPr>
            <a:normAutofit/>
          </a:bodyPr>
          <a:lstStyle>
            <a:lvl1pPr>
              <a:lnSpc>
                <a:spcPct val="90000"/>
              </a:lnSpc>
              <a:defRPr sz="4400" b="0" i="0">
                <a:solidFill>
                  <a:srgbClr val="612400"/>
                </a:solidFill>
                <a:latin typeface="Avenir Next LT Pro Light" panose="020B0304020202020204" pitchFamily="34" charset="77"/>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4426" y="190500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30257666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etrics_Bars_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B4D29E-B940-D4E9-106A-33250F7E5F6C}"/>
              </a:ext>
            </a:extLst>
          </p:cNvPr>
          <p:cNvSpPr/>
          <p:nvPr userDrawn="1"/>
        </p:nvSpPr>
        <p:spPr>
          <a:xfrm>
            <a:off x="0" y="0"/>
            <a:ext cx="12192000" cy="6858000"/>
          </a:xfrm>
          <a:prstGeom prst="rect">
            <a:avLst/>
          </a:prstGeom>
          <a:solidFill>
            <a:srgbClr val="FFEC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2" name="Slide Number Placeholder 5">
            <a:extLst>
              <a:ext uri="{FF2B5EF4-FFF2-40B4-BE49-F238E27FC236}">
                <a16:creationId xmlns:a16="http://schemas.microsoft.com/office/drawing/2014/main" id="{8A19B4A3-5247-58AA-EFDD-0FCF12C2203F}"/>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7" name="Rectangle 16">
            <a:extLst>
              <a:ext uri="{FF2B5EF4-FFF2-40B4-BE49-F238E27FC236}">
                <a16:creationId xmlns:a16="http://schemas.microsoft.com/office/drawing/2014/main" id="{8D18938A-5CAE-040C-3BFA-C9D0E3848711}"/>
              </a:ext>
            </a:extLst>
          </p:cNvPr>
          <p:cNvSpPr/>
          <p:nvPr userDrawn="1"/>
        </p:nvSpPr>
        <p:spPr>
          <a:xfrm>
            <a:off x="2330450" y="1911954"/>
            <a:ext cx="1784350" cy="155514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0" name="Rectangle 19">
            <a:extLst>
              <a:ext uri="{FF2B5EF4-FFF2-40B4-BE49-F238E27FC236}">
                <a16:creationId xmlns:a16="http://schemas.microsoft.com/office/drawing/2014/main" id="{0BA7A2E0-3652-674B-60CC-873E1202BEE0}"/>
              </a:ext>
            </a:extLst>
          </p:cNvPr>
          <p:cNvSpPr/>
          <p:nvPr userDrawn="1"/>
        </p:nvSpPr>
        <p:spPr>
          <a:xfrm>
            <a:off x="342900" y="347196"/>
            <a:ext cx="3793342" cy="61679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1" name="Rectangle 20">
            <a:extLst>
              <a:ext uri="{FF2B5EF4-FFF2-40B4-BE49-F238E27FC236}">
                <a16:creationId xmlns:a16="http://schemas.microsoft.com/office/drawing/2014/main" id="{9363CD91-94D2-A8C0-BE05-E1EBE10E14B7}"/>
              </a:ext>
            </a:extLst>
          </p:cNvPr>
          <p:cNvSpPr/>
          <p:nvPr userDrawn="1"/>
        </p:nvSpPr>
        <p:spPr>
          <a:xfrm>
            <a:off x="4273550" y="1904999"/>
            <a:ext cx="2698000" cy="465474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2" name="Rectangle 21">
            <a:extLst>
              <a:ext uri="{FF2B5EF4-FFF2-40B4-BE49-F238E27FC236}">
                <a16:creationId xmlns:a16="http://schemas.microsoft.com/office/drawing/2014/main" id="{98233825-71C2-A356-D065-20466096412F}"/>
              </a:ext>
            </a:extLst>
          </p:cNvPr>
          <p:cNvSpPr/>
          <p:nvPr userDrawn="1"/>
        </p:nvSpPr>
        <p:spPr>
          <a:xfrm>
            <a:off x="7206547" y="3467100"/>
            <a:ext cx="1670753" cy="30483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3" name="Rectangle 22">
            <a:extLst>
              <a:ext uri="{FF2B5EF4-FFF2-40B4-BE49-F238E27FC236}">
                <a16:creationId xmlns:a16="http://schemas.microsoft.com/office/drawing/2014/main" id="{A633C8AF-5483-8095-ED11-DA5B6F691246}"/>
              </a:ext>
            </a:extLst>
          </p:cNvPr>
          <p:cNvSpPr/>
          <p:nvPr userDrawn="1"/>
        </p:nvSpPr>
        <p:spPr>
          <a:xfrm>
            <a:off x="9081569" y="5035550"/>
            <a:ext cx="748231" cy="150694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8" name="Content Placeholder 7">
            <a:extLst>
              <a:ext uri="{FF2B5EF4-FFF2-40B4-BE49-F238E27FC236}">
                <a16:creationId xmlns:a16="http://schemas.microsoft.com/office/drawing/2014/main" id="{4886111E-1DCE-31F8-EB92-18372EE88DE2}"/>
              </a:ext>
            </a:extLst>
          </p:cNvPr>
          <p:cNvSpPr>
            <a:spLocks noGrp="1"/>
          </p:cNvSpPr>
          <p:nvPr>
            <p:ph sz="quarter" idx="16"/>
          </p:nvPr>
        </p:nvSpPr>
        <p:spPr>
          <a:xfrm>
            <a:off x="10020300" y="5035550"/>
            <a:ext cx="1807358" cy="1247775"/>
          </a:xfrm>
        </p:spPr>
        <p:txBody>
          <a:bodyPr>
            <a:normAutofit/>
          </a:bodyPr>
          <a:lstStyle>
            <a:lvl1pPr marL="0" indent="0">
              <a:buNone/>
              <a:defRPr sz="180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8D6508F9-52FF-7FCE-A136-8556D6FF023A}"/>
              </a:ext>
            </a:extLst>
          </p:cNvPr>
          <p:cNvSpPr>
            <a:spLocks noGrp="1"/>
          </p:cNvSpPr>
          <p:nvPr>
            <p:ph type="title"/>
          </p:nvPr>
        </p:nvSpPr>
        <p:spPr>
          <a:xfrm>
            <a:off x="647700" y="785393"/>
            <a:ext cx="3035300" cy="2846807"/>
          </a:xfrm>
        </p:spPr>
        <p:txBody>
          <a:bodyPr/>
          <a:lstStyle>
            <a:lvl1pPr>
              <a:lnSpc>
                <a:spcPct val="90000"/>
              </a:lnSpc>
              <a:defRPr b="0" i="0">
                <a:solidFill>
                  <a:srgbClr val="612400"/>
                </a:solidFill>
                <a:latin typeface="Avenir Next LT Pro Light" panose="020B0304020202020204" pitchFamily="34" charset="77"/>
              </a:defRPr>
            </a:lvl1pPr>
          </a:lstStyle>
          <a:p>
            <a:r>
              <a:rPr lang="en-US"/>
              <a:t>Click to edit Master title style</a:t>
            </a:r>
            <a:endParaRPr lang="en-US" dirty="0"/>
          </a:p>
        </p:txBody>
      </p:sp>
      <p:sp>
        <p:nvSpPr>
          <p:cNvPr id="24" name="Text Placeholder 3">
            <a:extLst>
              <a:ext uri="{FF2B5EF4-FFF2-40B4-BE49-F238E27FC236}">
                <a16:creationId xmlns:a16="http://schemas.microsoft.com/office/drawing/2014/main" id="{A727076C-9E8F-9F39-3A4E-B467810EA013}"/>
              </a:ext>
            </a:extLst>
          </p:cNvPr>
          <p:cNvSpPr>
            <a:spLocks noGrp="1"/>
          </p:cNvSpPr>
          <p:nvPr>
            <p:ph type="body" sz="quarter" idx="13" hasCustomPrompt="1"/>
          </p:nvPr>
        </p:nvSpPr>
        <p:spPr>
          <a:xfrm>
            <a:off x="3915093" y="2249843"/>
            <a:ext cx="2644400" cy="3071283"/>
          </a:xfrm>
        </p:spPr>
        <p:txBody>
          <a:bodyPr vert="vert">
            <a:noAutofit/>
          </a:bodyPr>
          <a:lstStyle>
            <a:lvl1pPr marL="0" indent="0">
              <a:lnSpc>
                <a:spcPct val="80000"/>
              </a:lnSpc>
              <a:spcBef>
                <a:spcPts val="0"/>
              </a:spcBef>
              <a:buNone/>
              <a:defRPr sz="20000" b="0" i="0" spc="-300">
                <a:solidFill>
                  <a:srgbClr val="612400"/>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25" name="Text Placeholder 3">
            <a:extLst>
              <a:ext uri="{FF2B5EF4-FFF2-40B4-BE49-F238E27FC236}">
                <a16:creationId xmlns:a16="http://schemas.microsoft.com/office/drawing/2014/main" id="{17A53F21-5692-CFDA-6A34-08470C813908}"/>
              </a:ext>
            </a:extLst>
          </p:cNvPr>
          <p:cNvSpPr>
            <a:spLocks noGrp="1"/>
          </p:cNvSpPr>
          <p:nvPr>
            <p:ph type="body" sz="quarter" idx="14" hasCustomPrompt="1"/>
          </p:nvPr>
        </p:nvSpPr>
        <p:spPr>
          <a:xfrm>
            <a:off x="7467248" y="3771903"/>
            <a:ext cx="1149350" cy="1816101"/>
          </a:xfrm>
        </p:spPr>
        <p:txBody>
          <a:bodyPr vert="vert">
            <a:noAutofit/>
          </a:bodyPr>
          <a:lstStyle>
            <a:lvl1pPr marL="0" indent="0">
              <a:lnSpc>
                <a:spcPct val="80000"/>
              </a:lnSpc>
              <a:spcBef>
                <a:spcPts val="0"/>
              </a:spcBef>
              <a:buNone/>
              <a:defRPr sz="12000" b="0" i="0" spc="0">
                <a:solidFill>
                  <a:srgbClr val="612400"/>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26" name="Text Placeholder 3">
            <a:extLst>
              <a:ext uri="{FF2B5EF4-FFF2-40B4-BE49-F238E27FC236}">
                <a16:creationId xmlns:a16="http://schemas.microsoft.com/office/drawing/2014/main" id="{669A489C-1811-0265-60DE-1824B5E28482}"/>
              </a:ext>
            </a:extLst>
          </p:cNvPr>
          <p:cNvSpPr>
            <a:spLocks noGrp="1"/>
          </p:cNvSpPr>
          <p:nvPr>
            <p:ph type="body" sz="quarter" idx="15" hasCustomPrompt="1"/>
          </p:nvPr>
        </p:nvSpPr>
        <p:spPr>
          <a:xfrm>
            <a:off x="9057890" y="5235398"/>
            <a:ext cx="660034" cy="880900"/>
          </a:xfrm>
        </p:spPr>
        <p:txBody>
          <a:bodyPr vert="vert">
            <a:noAutofit/>
          </a:bodyPr>
          <a:lstStyle>
            <a:lvl1pPr marL="0" indent="0">
              <a:lnSpc>
                <a:spcPct val="80000"/>
              </a:lnSpc>
              <a:spcBef>
                <a:spcPts val="0"/>
              </a:spcBef>
              <a:buNone/>
              <a:defRPr sz="5500" b="0" i="0" spc="0">
                <a:solidFill>
                  <a:srgbClr val="612400"/>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Tree>
    <p:extLst>
      <p:ext uri="{BB962C8B-B14F-4D97-AF65-F5344CB8AC3E}">
        <p14:creationId xmlns:p14="http://schemas.microsoft.com/office/powerpoint/2010/main" val="189097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descr="A blue hexagons on a white background&#10;&#10;AI-generated content may be incorrect.">
            <a:extLst>
              <a:ext uri="{FF2B5EF4-FFF2-40B4-BE49-F238E27FC236}">
                <a16:creationId xmlns:a16="http://schemas.microsoft.com/office/drawing/2014/main" id="{89B8EACC-FC34-9828-73E8-85F6A00D7D35}"/>
              </a:ext>
            </a:extLst>
          </p:cNvPr>
          <p:cNvPicPr>
            <a:picLocks noChangeAspect="1"/>
          </p:cNvPicPr>
          <p:nvPr userDrawn="1"/>
        </p:nvPicPr>
        <p:blipFill>
          <a:blip r:embed="rId2">
            <a:alphaModFix amt="60000"/>
          </a:blip>
          <a:srcRect r="14970" b="30678"/>
          <a:stretch/>
        </p:blipFill>
        <p:spPr>
          <a:xfrm>
            <a:off x="1825256" y="3555299"/>
            <a:ext cx="10366744" cy="3302701"/>
          </a:xfrm>
          <a:prstGeom prst="rect">
            <a:avLst/>
          </a:prstGeom>
        </p:spPr>
      </p:pic>
      <p:pic>
        <p:nvPicPr>
          <p:cNvPr id="3" name="Picture 2" descr="A blue hexagons on a white background&#10;&#10;AI-generated content may be incorrect.">
            <a:extLst>
              <a:ext uri="{FF2B5EF4-FFF2-40B4-BE49-F238E27FC236}">
                <a16:creationId xmlns:a16="http://schemas.microsoft.com/office/drawing/2014/main" id="{19C82E02-F609-234F-B62C-E5EA91072149}"/>
              </a:ext>
            </a:extLst>
          </p:cNvPr>
          <p:cNvPicPr>
            <a:picLocks noChangeAspect="1"/>
          </p:cNvPicPr>
          <p:nvPr userDrawn="1"/>
        </p:nvPicPr>
        <p:blipFill>
          <a:blip r:embed="rId3">
            <a:alphaModFix amt="50000"/>
          </a:blip>
          <a:srcRect t="16909" r="38510"/>
          <a:stretch/>
        </p:blipFill>
        <p:spPr>
          <a:xfrm flipH="1">
            <a:off x="0" y="0"/>
            <a:ext cx="7564582" cy="3958011"/>
          </a:xfrm>
          <a:prstGeom prst="rect">
            <a:avLst/>
          </a:prstGeom>
        </p:spPr>
      </p:pic>
      <p:sp>
        <p:nvSpPr>
          <p:cNvPr id="7" name="Title 1">
            <a:extLst>
              <a:ext uri="{FF2B5EF4-FFF2-40B4-BE49-F238E27FC236}">
                <a16:creationId xmlns:a16="http://schemas.microsoft.com/office/drawing/2014/main" id="{BE919BAF-5934-8FAA-F00A-26A1B87EADA9}"/>
              </a:ext>
            </a:extLst>
          </p:cNvPr>
          <p:cNvSpPr>
            <a:spLocks noGrp="1"/>
          </p:cNvSpPr>
          <p:nvPr>
            <p:ph type="ctrTitle" hasCustomPrompt="1"/>
          </p:nvPr>
        </p:nvSpPr>
        <p:spPr>
          <a:xfrm>
            <a:off x="3183929" y="3667409"/>
            <a:ext cx="5824142" cy="526774"/>
          </a:xfrm>
          <a:prstGeom prst="rect">
            <a:avLst/>
          </a:prstGeom>
        </p:spPr>
        <p:txBody>
          <a:bodyPr anchor="b">
            <a:noAutofit/>
          </a:bodyPr>
          <a:lstStyle>
            <a:lvl1pPr algn="ctr">
              <a:defRPr sz="4400" b="1" i="0">
                <a:solidFill>
                  <a:schemeClr val="tx1"/>
                </a:solidFill>
                <a:latin typeface="Figtree" pitchFamily="2" charset="0"/>
                <a:cs typeface="Calibri" panose="020F0502020204030204" pitchFamily="34" charset="0"/>
              </a:defRPr>
            </a:lvl1pPr>
          </a:lstStyle>
          <a:p>
            <a:r>
              <a:rPr lang="en-US"/>
              <a:t>Title slide headline</a:t>
            </a:r>
          </a:p>
        </p:txBody>
      </p:sp>
      <p:sp>
        <p:nvSpPr>
          <p:cNvPr id="9" name="Subtitle 2">
            <a:extLst>
              <a:ext uri="{FF2B5EF4-FFF2-40B4-BE49-F238E27FC236}">
                <a16:creationId xmlns:a16="http://schemas.microsoft.com/office/drawing/2014/main" id="{666DA5D4-728B-021E-1E1B-C7B31743BE9D}"/>
              </a:ext>
            </a:extLst>
          </p:cNvPr>
          <p:cNvSpPr>
            <a:spLocks noGrp="1"/>
          </p:cNvSpPr>
          <p:nvPr>
            <p:ph type="subTitle" idx="1" hasCustomPrompt="1"/>
          </p:nvPr>
        </p:nvSpPr>
        <p:spPr>
          <a:xfrm>
            <a:off x="3173083" y="4395630"/>
            <a:ext cx="5824142" cy="393492"/>
          </a:xfrm>
          <a:prstGeom prst="rect">
            <a:avLst/>
          </a:prstGeom>
        </p:spPr>
        <p:txBody>
          <a:bodyPr/>
          <a:lstStyle>
            <a:lvl1pPr marL="0" indent="0" algn="ctr">
              <a:buNone/>
              <a:defRPr sz="2400" b="0" i="0">
                <a:solidFill>
                  <a:schemeClr val="tx1">
                    <a:lumMod val="65000"/>
                    <a:lumOff val="35000"/>
                  </a:schemeClr>
                </a:solidFill>
                <a:latin typeface="Figtree"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Copy</a:t>
            </a:r>
          </a:p>
        </p:txBody>
      </p:sp>
      <p:sp>
        <p:nvSpPr>
          <p:cNvPr id="20" name="TextBox 19">
            <a:extLst>
              <a:ext uri="{FF2B5EF4-FFF2-40B4-BE49-F238E27FC236}">
                <a16:creationId xmlns:a16="http://schemas.microsoft.com/office/drawing/2014/main" id="{B9D041D8-F1CF-F19F-3948-C02E78438925}"/>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pic>
        <p:nvPicPr>
          <p:cNvPr id="11" name="Picture 10" descr="A black background with blue and orange text&#10;&#10;AI-generated content may be incorrect.">
            <a:extLst>
              <a:ext uri="{FF2B5EF4-FFF2-40B4-BE49-F238E27FC236}">
                <a16:creationId xmlns:a16="http://schemas.microsoft.com/office/drawing/2014/main" id="{05388FBE-315B-4CDF-B798-F89E5F0D8DFA}"/>
              </a:ext>
            </a:extLst>
          </p:cNvPr>
          <p:cNvPicPr>
            <a:picLocks noChangeAspect="1"/>
          </p:cNvPicPr>
          <p:nvPr userDrawn="1"/>
        </p:nvPicPr>
        <p:blipFill>
          <a:blip r:embed="rId4"/>
          <a:stretch>
            <a:fillRect/>
          </a:stretch>
        </p:blipFill>
        <p:spPr>
          <a:xfrm>
            <a:off x="3194774" y="555747"/>
            <a:ext cx="5802451" cy="2041090"/>
          </a:xfrm>
          <a:prstGeom prst="rect">
            <a:avLst/>
          </a:prstGeom>
        </p:spPr>
      </p:pic>
    </p:spTree>
    <p:extLst>
      <p:ext uri="{BB962C8B-B14F-4D97-AF65-F5344CB8AC3E}">
        <p14:creationId xmlns:p14="http://schemas.microsoft.com/office/powerpoint/2010/main" val="6926002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arious shapes_Yellow">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2" name="Slide Number Placeholder 5">
            <a:extLst>
              <a:ext uri="{FF2B5EF4-FFF2-40B4-BE49-F238E27FC236}">
                <a16:creationId xmlns:a16="http://schemas.microsoft.com/office/drawing/2014/main" id="{8A19B4A3-5247-58AA-EFDD-0FCF12C2203F}"/>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pic>
        <p:nvPicPr>
          <p:cNvPr id="9" name="Picture 8">
            <a:extLst>
              <a:ext uri="{FF2B5EF4-FFF2-40B4-BE49-F238E27FC236}">
                <a16:creationId xmlns:a16="http://schemas.microsoft.com/office/drawing/2014/main" id="{348E1DC4-6537-D55F-9468-4E2B740227DD}"/>
              </a:ext>
            </a:extLst>
          </p:cNvPr>
          <p:cNvPicPr>
            <a:picLocks noChangeAspect="1"/>
          </p:cNvPicPr>
          <p:nvPr userDrawn="1"/>
        </p:nvPicPr>
        <p:blipFill>
          <a:blip r:embed="rId2"/>
          <a:srcRect/>
          <a:stretch/>
        </p:blipFill>
        <p:spPr>
          <a:xfrm>
            <a:off x="342900" y="347266"/>
            <a:ext cx="3771899" cy="5052755"/>
          </a:xfrm>
          <a:prstGeom prst="rect">
            <a:avLst/>
          </a:prstGeom>
        </p:spPr>
      </p:pic>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647700" y="643686"/>
            <a:ext cx="3035300" cy="2846807"/>
          </a:xfrm>
        </p:spPr>
        <p:txBody>
          <a:bodyPr/>
          <a:lstStyle>
            <a:lvl1pPr>
              <a:lnSpc>
                <a:spcPct val="90000"/>
              </a:lnSpc>
              <a:defRPr>
                <a:solidFill>
                  <a:srgbClr val="FFECB8"/>
                </a:solidFill>
              </a:defRPr>
            </a:lvl1pPr>
          </a:lstStyle>
          <a:p>
            <a:r>
              <a:rPr lang="en-US"/>
              <a:t>Click to edit Master title style</a:t>
            </a:r>
            <a:endParaRPr lang="en-US" dirty="0"/>
          </a:p>
        </p:txBody>
      </p:sp>
      <p:sp>
        <p:nvSpPr>
          <p:cNvPr id="7" name="Oval 6">
            <a:extLst>
              <a:ext uri="{FF2B5EF4-FFF2-40B4-BE49-F238E27FC236}">
                <a16:creationId xmlns:a16="http://schemas.microsoft.com/office/drawing/2014/main" id="{BE01DE80-5C8B-D1A5-35DD-5052E14555F8}"/>
              </a:ext>
            </a:extLst>
          </p:cNvPr>
          <p:cNvSpPr/>
          <p:nvPr userDrawn="1"/>
        </p:nvSpPr>
        <p:spPr>
          <a:xfrm>
            <a:off x="4273550" y="342900"/>
            <a:ext cx="3651250" cy="365125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3" name="Text Placeholder 12">
            <a:extLst>
              <a:ext uri="{FF2B5EF4-FFF2-40B4-BE49-F238E27FC236}">
                <a16:creationId xmlns:a16="http://schemas.microsoft.com/office/drawing/2014/main" id="{F57419AE-3F40-FC90-349C-6AD0199D42DE}"/>
              </a:ext>
            </a:extLst>
          </p:cNvPr>
          <p:cNvSpPr>
            <a:spLocks noGrp="1"/>
          </p:cNvSpPr>
          <p:nvPr>
            <p:ph type="body" sz="quarter" idx="13" hasCustomPrompt="1"/>
          </p:nvPr>
        </p:nvSpPr>
        <p:spPr>
          <a:xfrm>
            <a:off x="5067301" y="1200284"/>
            <a:ext cx="2413000" cy="1409432"/>
          </a:xfrm>
        </p:spPr>
        <p:txBody>
          <a:bodyPr>
            <a:normAutofit/>
          </a:bodyPr>
          <a:lstStyle>
            <a:lvl1pPr marL="0" indent="0">
              <a:buNone/>
              <a:defRPr sz="10000" b="0" i="0">
                <a:solidFill>
                  <a:srgbClr val="5B2100"/>
                </a:solidFill>
                <a:latin typeface="Avenir Next LT Pro Light" panose="020B0304020202020204" pitchFamily="34" charset="77"/>
              </a:defRPr>
            </a:lvl1pPr>
          </a:lstStyle>
          <a:p>
            <a:pPr lvl="0"/>
            <a:r>
              <a:rPr lang="en-US" dirty="0"/>
              <a:t>000</a:t>
            </a:r>
          </a:p>
        </p:txBody>
      </p:sp>
      <p:sp>
        <p:nvSpPr>
          <p:cNvPr id="15" name="Text Placeholder 14">
            <a:extLst>
              <a:ext uri="{FF2B5EF4-FFF2-40B4-BE49-F238E27FC236}">
                <a16:creationId xmlns:a16="http://schemas.microsoft.com/office/drawing/2014/main" id="{565A8255-32DF-8876-A814-877F7F0EE08B}"/>
              </a:ext>
            </a:extLst>
          </p:cNvPr>
          <p:cNvSpPr>
            <a:spLocks noGrp="1"/>
          </p:cNvSpPr>
          <p:nvPr>
            <p:ph type="body" sz="quarter" idx="14"/>
          </p:nvPr>
        </p:nvSpPr>
        <p:spPr>
          <a:xfrm>
            <a:off x="5168900" y="2470016"/>
            <a:ext cx="2095500" cy="876300"/>
          </a:xfrm>
        </p:spPr>
        <p:txBody>
          <a:bodyPr>
            <a:noAutofit/>
          </a:bodyPr>
          <a:lstStyle>
            <a:lvl1pPr marL="0" indent="0">
              <a:buNone/>
              <a:defRPr sz="1800">
                <a:solidFill>
                  <a:srgbClr val="5B2100"/>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6" name="Rectangle 15">
            <a:extLst>
              <a:ext uri="{FF2B5EF4-FFF2-40B4-BE49-F238E27FC236}">
                <a16:creationId xmlns:a16="http://schemas.microsoft.com/office/drawing/2014/main" id="{1F3B911A-3B2E-8949-79E2-6DAC4D69CB0D}"/>
              </a:ext>
            </a:extLst>
          </p:cNvPr>
          <p:cNvSpPr/>
          <p:nvPr userDrawn="1"/>
        </p:nvSpPr>
        <p:spPr>
          <a:xfrm>
            <a:off x="8115300" y="647700"/>
            <a:ext cx="2705100" cy="2705100"/>
          </a:xfrm>
          <a:prstGeom prst="rect">
            <a:avLst/>
          </a:prstGeom>
          <a:solidFill>
            <a:srgbClr val="FFEC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8" name="Text Placeholder 12">
            <a:extLst>
              <a:ext uri="{FF2B5EF4-FFF2-40B4-BE49-F238E27FC236}">
                <a16:creationId xmlns:a16="http://schemas.microsoft.com/office/drawing/2014/main" id="{2EFF1437-0FE9-5922-31B5-9C4C82F4C3D8}"/>
              </a:ext>
            </a:extLst>
          </p:cNvPr>
          <p:cNvSpPr>
            <a:spLocks noGrp="1"/>
          </p:cNvSpPr>
          <p:nvPr>
            <p:ph type="body" sz="quarter" idx="15" hasCustomPrompt="1"/>
          </p:nvPr>
        </p:nvSpPr>
        <p:spPr>
          <a:xfrm>
            <a:off x="8274052" y="762268"/>
            <a:ext cx="2413000" cy="1409432"/>
          </a:xfrm>
        </p:spPr>
        <p:txBody>
          <a:bodyPr>
            <a:normAutofit/>
          </a:bodyPr>
          <a:lstStyle>
            <a:lvl1pPr marL="0" indent="0">
              <a:buNone/>
              <a:defRPr sz="10000" b="0" i="0" baseline="0">
                <a:solidFill>
                  <a:srgbClr val="5B2100"/>
                </a:solidFill>
                <a:latin typeface="Avenir Next LT Pro Light" panose="020B0304020202020204" pitchFamily="34" charset="77"/>
              </a:defRPr>
            </a:lvl1pPr>
          </a:lstStyle>
          <a:p>
            <a:pPr lvl="0"/>
            <a:r>
              <a:rPr lang="en-US" dirty="0"/>
              <a:t>00</a:t>
            </a:r>
          </a:p>
        </p:txBody>
      </p:sp>
      <p:sp>
        <p:nvSpPr>
          <p:cNvPr id="19" name="Text Placeholder 14">
            <a:extLst>
              <a:ext uri="{FF2B5EF4-FFF2-40B4-BE49-F238E27FC236}">
                <a16:creationId xmlns:a16="http://schemas.microsoft.com/office/drawing/2014/main" id="{A3418C9B-0020-7956-B164-6D5F987D5517}"/>
              </a:ext>
            </a:extLst>
          </p:cNvPr>
          <p:cNvSpPr>
            <a:spLocks noGrp="1"/>
          </p:cNvSpPr>
          <p:nvPr>
            <p:ph type="body" sz="quarter" idx="16"/>
          </p:nvPr>
        </p:nvSpPr>
        <p:spPr>
          <a:xfrm>
            <a:off x="8375651" y="1933739"/>
            <a:ext cx="2095500" cy="876300"/>
          </a:xfrm>
        </p:spPr>
        <p:txBody>
          <a:bodyPr>
            <a:noAutofit/>
          </a:bodyPr>
          <a:lstStyle>
            <a:lvl1pPr marL="0" indent="0">
              <a:buNone/>
              <a:defRPr sz="1800">
                <a:solidFill>
                  <a:srgbClr val="5B2100"/>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5" name="Delay 24">
            <a:extLst>
              <a:ext uri="{FF2B5EF4-FFF2-40B4-BE49-F238E27FC236}">
                <a16:creationId xmlns:a16="http://schemas.microsoft.com/office/drawing/2014/main" id="{441D812E-73C3-3244-0F02-C13BFDF1FB98}"/>
              </a:ext>
            </a:extLst>
          </p:cNvPr>
          <p:cNvSpPr/>
          <p:nvPr userDrawn="1"/>
        </p:nvSpPr>
        <p:spPr>
          <a:xfrm rot="5400000">
            <a:off x="8329613" y="3002095"/>
            <a:ext cx="2333626" cy="4667252"/>
          </a:xfrm>
          <a:custGeom>
            <a:avLst/>
            <a:gdLst>
              <a:gd name="connsiteX0" fmla="*/ 0 w 2836863"/>
              <a:gd name="connsiteY0" fmla="*/ 0 h 2836863"/>
              <a:gd name="connsiteX1" fmla="*/ 1418432 w 2836863"/>
              <a:gd name="connsiteY1" fmla="*/ 0 h 2836863"/>
              <a:gd name="connsiteX2" fmla="*/ 2836864 w 2836863"/>
              <a:gd name="connsiteY2" fmla="*/ 1418432 h 2836863"/>
              <a:gd name="connsiteX3" fmla="*/ 1418432 w 2836863"/>
              <a:gd name="connsiteY3" fmla="*/ 2836864 h 2836863"/>
              <a:gd name="connsiteX4" fmla="*/ 0 w 2836863"/>
              <a:gd name="connsiteY4" fmla="*/ 2836863 h 2836863"/>
              <a:gd name="connsiteX5" fmla="*/ 0 w 2836863"/>
              <a:gd name="connsiteY5" fmla="*/ 0 h 2836863"/>
              <a:gd name="connsiteX0" fmla="*/ 0 w 2836864"/>
              <a:gd name="connsiteY0" fmla="*/ 2836863 h 2836864"/>
              <a:gd name="connsiteX1" fmla="*/ 1418432 w 2836864"/>
              <a:gd name="connsiteY1" fmla="*/ 0 h 2836864"/>
              <a:gd name="connsiteX2" fmla="*/ 2836864 w 2836864"/>
              <a:gd name="connsiteY2" fmla="*/ 1418432 h 2836864"/>
              <a:gd name="connsiteX3" fmla="*/ 1418432 w 2836864"/>
              <a:gd name="connsiteY3" fmla="*/ 2836864 h 2836864"/>
              <a:gd name="connsiteX4" fmla="*/ 0 w 2836864"/>
              <a:gd name="connsiteY4" fmla="*/ 2836863 h 2836864"/>
              <a:gd name="connsiteX0" fmla="*/ 0 w 1418432"/>
              <a:gd name="connsiteY0" fmla="*/ 2836864 h 2836864"/>
              <a:gd name="connsiteX1" fmla="*/ 0 w 1418432"/>
              <a:gd name="connsiteY1" fmla="*/ 0 h 2836864"/>
              <a:gd name="connsiteX2" fmla="*/ 1418432 w 1418432"/>
              <a:gd name="connsiteY2" fmla="*/ 1418432 h 2836864"/>
              <a:gd name="connsiteX3" fmla="*/ 0 w 1418432"/>
              <a:gd name="connsiteY3" fmla="*/ 2836864 h 2836864"/>
            </a:gdLst>
            <a:ahLst/>
            <a:cxnLst>
              <a:cxn ang="0">
                <a:pos x="connsiteX0" y="connsiteY0"/>
              </a:cxn>
              <a:cxn ang="0">
                <a:pos x="connsiteX1" y="connsiteY1"/>
              </a:cxn>
              <a:cxn ang="0">
                <a:pos x="connsiteX2" y="connsiteY2"/>
              </a:cxn>
              <a:cxn ang="0">
                <a:pos x="connsiteX3" y="connsiteY3"/>
              </a:cxn>
            </a:cxnLst>
            <a:rect l="l" t="t" r="r" b="b"/>
            <a:pathLst>
              <a:path w="1418432" h="2836864">
                <a:moveTo>
                  <a:pt x="0" y="2836864"/>
                </a:moveTo>
                <a:lnTo>
                  <a:pt x="0" y="0"/>
                </a:lnTo>
                <a:cubicBezTo>
                  <a:pt x="783378" y="0"/>
                  <a:pt x="1418432" y="635054"/>
                  <a:pt x="1418432" y="1418432"/>
                </a:cubicBezTo>
                <a:cubicBezTo>
                  <a:pt x="1418432" y="2201810"/>
                  <a:pt x="783378" y="2836864"/>
                  <a:pt x="0" y="2836864"/>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6" name="Title 1">
            <a:extLst>
              <a:ext uri="{FF2B5EF4-FFF2-40B4-BE49-F238E27FC236}">
                <a16:creationId xmlns:a16="http://schemas.microsoft.com/office/drawing/2014/main" id="{864DD06F-A38E-939E-C40B-32ACB0A15395}"/>
              </a:ext>
            </a:extLst>
          </p:cNvPr>
          <p:cNvSpPr txBox="1">
            <a:spLocks/>
          </p:cNvSpPr>
          <p:nvPr userDrawn="1"/>
        </p:nvSpPr>
        <p:spPr>
          <a:xfrm>
            <a:off x="7739894" y="4477567"/>
            <a:ext cx="3632958" cy="1094864"/>
          </a:xfrm>
          <a:prstGeom prst="rect">
            <a:avLst/>
          </a:prstGeom>
        </p:spPr>
        <p:txBody>
          <a:bodyPr vert="horz" lIns="0" tIns="0" rIns="0" bIns="0" rtlCol="0" anchor="t">
            <a:normAutofit/>
          </a:bodyPr>
          <a:lstStyle>
            <a:lvl1pPr algn="l" defTabSz="914400" rtl="0" eaLnBrk="1" latinLnBrk="0" hangingPunct="1">
              <a:lnSpc>
                <a:spcPct val="80000"/>
              </a:lnSpc>
              <a:spcBef>
                <a:spcPct val="0"/>
              </a:spcBef>
              <a:buNone/>
              <a:defRPr sz="4800" b="0" i="0" kern="1200" spc="-150">
                <a:solidFill>
                  <a:schemeClr val="bg1"/>
                </a:solidFill>
                <a:latin typeface="Avenir Medium" panose="02000503020000020003" pitchFamily="2" charset="0"/>
                <a:ea typeface="+mj-ea"/>
                <a:cs typeface="+mj-cs"/>
              </a:defRPr>
            </a:lvl1pPr>
          </a:lstStyle>
          <a:p>
            <a:r>
              <a:rPr lang="en-US" sz="3600" b="0" i="0" spc="0" dirty="0">
                <a:solidFill>
                  <a:schemeClr val="bg1"/>
                </a:solidFill>
                <a:latin typeface="Avenir Next LT Pro Light" panose="020B0304020202020204" pitchFamily="34" charset="77"/>
              </a:rPr>
              <a:t>Click to edit Master title style</a:t>
            </a:r>
          </a:p>
        </p:txBody>
      </p:sp>
    </p:spTree>
    <p:extLst>
      <p:ext uri="{BB962C8B-B14F-4D97-AF65-F5344CB8AC3E}">
        <p14:creationId xmlns:p14="http://schemas.microsoft.com/office/powerpoint/2010/main" val="9107799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_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5792FA-3DD0-AA07-FEEB-53CAB00BBB05}"/>
              </a:ext>
            </a:extLst>
          </p:cNvPr>
          <p:cNvSpPr/>
          <p:nvPr userDrawn="1"/>
        </p:nvSpPr>
        <p:spPr>
          <a:xfrm>
            <a:off x="0" y="0"/>
            <a:ext cx="12380976" cy="685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1373378" y="3505201"/>
            <a:ext cx="10515600" cy="1530350"/>
          </a:xfrm>
        </p:spPr>
        <p:txBody>
          <a:bodyPr anchor="t">
            <a:normAutofit/>
          </a:bodyPr>
          <a:lstStyle>
            <a:lvl1pPr>
              <a:defRPr sz="5400">
                <a:solidFill>
                  <a:schemeClr val="accent6"/>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931609-54F8-4EE2-1BFE-608588424BCD}"/>
              </a:ext>
            </a:extLst>
          </p:cNvPr>
          <p:cNvSpPr>
            <a:spLocks noGrp="1"/>
          </p:cNvSpPr>
          <p:nvPr>
            <p:ph type="body" idx="1"/>
          </p:nvPr>
        </p:nvSpPr>
        <p:spPr>
          <a:xfrm>
            <a:off x="1398778" y="4590699"/>
            <a:ext cx="10515600" cy="1500187"/>
          </a:xfrm>
        </p:spPr>
        <p:txBody>
          <a:bodyPr>
            <a:normAutofit/>
          </a:bodyPr>
          <a:lstStyle>
            <a:lvl1pPr marL="0" indent="0">
              <a:buNone/>
              <a:defRPr sz="2700">
                <a:solidFill>
                  <a:schemeClr val="accent6"/>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F4501714-D565-4309-0019-2C3E30C36C4A}"/>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pic>
        <p:nvPicPr>
          <p:cNvPr id="5" name="Picture 4">
            <a:extLst>
              <a:ext uri="{FF2B5EF4-FFF2-40B4-BE49-F238E27FC236}">
                <a16:creationId xmlns:a16="http://schemas.microsoft.com/office/drawing/2014/main" id="{7C1E231A-3FDA-9AFD-439E-5BA1E261D7F0}"/>
              </a:ext>
            </a:extLst>
          </p:cNvPr>
          <p:cNvPicPr>
            <a:picLocks noChangeAspect="1"/>
          </p:cNvPicPr>
          <p:nvPr userDrawn="1"/>
        </p:nvPicPr>
        <p:blipFill>
          <a:blip r:embed="rId2"/>
          <a:srcRect t="25929" b="25929"/>
          <a:stretch/>
        </p:blipFill>
        <p:spPr>
          <a:xfrm>
            <a:off x="0" y="1"/>
            <a:ext cx="12380976" cy="3352800"/>
          </a:xfrm>
          <a:prstGeom prst="rect">
            <a:avLst/>
          </a:prstGeom>
        </p:spPr>
      </p:pic>
    </p:spTree>
    <p:extLst>
      <p:ext uri="{BB962C8B-B14F-4D97-AF65-F5344CB8AC3E}">
        <p14:creationId xmlns:p14="http://schemas.microsoft.com/office/powerpoint/2010/main" val="29915851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_2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1E231A-3FDA-9AFD-439E-5BA1E261D7F0}"/>
              </a:ext>
            </a:extLst>
          </p:cNvPr>
          <p:cNvPicPr>
            <a:picLocks noChangeAspect="1"/>
          </p:cNvPicPr>
          <p:nvPr userDrawn="1"/>
        </p:nvPicPr>
        <p:blipFill>
          <a:blip r:embed="rId2"/>
          <a:srcRect t="763" b="763"/>
          <a:stretch/>
        </p:blipFill>
        <p:spPr>
          <a:xfrm>
            <a:off x="0" y="1"/>
            <a:ext cx="12380976" cy="6857999"/>
          </a:xfrm>
          <a:prstGeom prst="rect">
            <a:avLst/>
          </a:prstGeom>
        </p:spPr>
      </p:pic>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5226050" y="1313346"/>
            <a:ext cx="6650228" cy="2423767"/>
          </a:xfrm>
        </p:spPr>
        <p:txBody>
          <a:bodyPr anchor="t">
            <a:normAutofit/>
          </a:bodyPr>
          <a:lstStyle>
            <a:lvl1pPr>
              <a:defRPr sz="5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931609-54F8-4EE2-1BFE-608588424BCD}"/>
              </a:ext>
            </a:extLst>
          </p:cNvPr>
          <p:cNvSpPr>
            <a:spLocks noGrp="1"/>
          </p:cNvSpPr>
          <p:nvPr>
            <p:ph type="body" idx="1"/>
          </p:nvPr>
        </p:nvSpPr>
        <p:spPr>
          <a:xfrm>
            <a:off x="5236331" y="3888887"/>
            <a:ext cx="6637617" cy="1500187"/>
          </a:xfrm>
        </p:spPr>
        <p:txBody>
          <a:bodyPr>
            <a:normAutofit/>
          </a:bodyPr>
          <a:lstStyle>
            <a:lvl1pPr marL="0" indent="0">
              <a:buNone/>
              <a:defRPr sz="2700" b="1" i="0">
                <a:solidFill>
                  <a:schemeClr val="bg1"/>
                </a:solidFill>
                <a:latin typeface="Avenir Next LT Pro Demi"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Tree>
    <p:extLst>
      <p:ext uri="{BB962C8B-B14F-4D97-AF65-F5344CB8AC3E}">
        <p14:creationId xmlns:p14="http://schemas.microsoft.com/office/powerpoint/2010/main" val="39928203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_2_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1A7B69-8A33-99A2-D53D-E4FD214EA83A}"/>
              </a:ext>
            </a:extLst>
          </p:cNvPr>
          <p:cNvSpPr/>
          <p:nvPr userDrawn="1"/>
        </p:nvSpPr>
        <p:spPr>
          <a:xfrm>
            <a:off x="0" y="0"/>
            <a:ext cx="12380976"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4285653" y="1934460"/>
            <a:ext cx="5734647" cy="3536950"/>
          </a:xfrm>
        </p:spPr>
        <p:txBody>
          <a:bodyPr>
            <a:normAutofit/>
          </a:bodyPr>
          <a:lstStyle>
            <a:lvl1pPr marL="0" indent="0">
              <a:buNone/>
              <a:defRPr sz="3400" b="0" i="0">
                <a:solidFill>
                  <a:schemeClr val="bg1"/>
                </a:solidFill>
                <a:latin typeface="Avenir Next LT Pro" panose="020B0504020202020204" pitchFamily="34" charset="77"/>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9" name="Slide Number Placeholder 5">
            <a:extLst>
              <a:ext uri="{FF2B5EF4-FFF2-40B4-BE49-F238E27FC236}">
                <a16:creationId xmlns:a16="http://schemas.microsoft.com/office/drawing/2014/main" id="{2757AE2F-AE3E-4D96-670B-E0799EA18B09}"/>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5" name="TextBox 4">
            <a:extLst>
              <a:ext uri="{FF2B5EF4-FFF2-40B4-BE49-F238E27FC236}">
                <a16:creationId xmlns:a16="http://schemas.microsoft.com/office/drawing/2014/main" id="{DAE34163-4FA2-E384-8704-C29C6C5FDC06}"/>
              </a:ext>
            </a:extLst>
          </p:cNvPr>
          <p:cNvSpPr txBox="1"/>
          <p:nvPr userDrawn="1"/>
        </p:nvSpPr>
        <p:spPr>
          <a:xfrm>
            <a:off x="1333501" y="1874500"/>
            <a:ext cx="2474002" cy="461665"/>
          </a:xfrm>
          <a:prstGeom prst="rect">
            <a:avLst/>
          </a:prstGeom>
          <a:noFill/>
        </p:spPr>
        <p:txBody>
          <a:bodyPr wrap="square" rtlCol="0">
            <a:spAutoFit/>
          </a:bodyPr>
          <a:lstStyle/>
          <a:p>
            <a:r>
              <a:rPr lang="en-US" sz="2400" b="1" i="0" dirty="0">
                <a:solidFill>
                  <a:srgbClr val="1A1A1A"/>
                </a:solidFill>
                <a:latin typeface="Avenir Next LT Pro Demi" panose="020B0504020202020204" pitchFamily="34" charset="77"/>
              </a:rPr>
              <a:t>Agenda</a:t>
            </a:r>
          </a:p>
        </p:txBody>
      </p:sp>
    </p:spTree>
    <p:extLst>
      <p:ext uri="{BB962C8B-B14F-4D97-AF65-F5344CB8AC3E}">
        <p14:creationId xmlns:p14="http://schemas.microsoft.com/office/powerpoint/2010/main" val="41962995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or Statement_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74F0E-0386-D79F-F91F-383492FC5F0B}"/>
              </a:ext>
            </a:extLst>
          </p:cNvPr>
          <p:cNvSpPr/>
          <p:nvPr userDrawn="1"/>
        </p:nvSpPr>
        <p:spPr>
          <a:xfrm>
            <a:off x="0" y="0"/>
            <a:ext cx="12380976" cy="6858000"/>
          </a:xfrm>
          <a:prstGeom prst="rect">
            <a:avLst/>
          </a:prstGeom>
          <a:solidFill>
            <a:srgbClr val="1A1A1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321050" y="1917924"/>
            <a:ext cx="7499350" cy="1546934"/>
          </a:xfrm>
          <a:noFill/>
        </p:spPr>
        <p:txBody>
          <a:bodyPr>
            <a:normAutofit/>
          </a:bodyPr>
          <a:lstStyle>
            <a:lvl1pPr>
              <a:defRPr sz="4800" b="0" i="0">
                <a:solidFill>
                  <a:srgbClr val="F1F1F1"/>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2" name="Title 1">
            <a:extLst>
              <a:ext uri="{FF2B5EF4-FFF2-40B4-BE49-F238E27FC236}">
                <a16:creationId xmlns:a16="http://schemas.microsoft.com/office/drawing/2014/main" id="{77DA72E6-1D53-96EE-81EC-ACDAF2F58DFA}"/>
              </a:ext>
            </a:extLst>
          </p:cNvPr>
          <p:cNvSpPr txBox="1">
            <a:spLocks/>
          </p:cNvSpPr>
          <p:nvPr userDrawn="1"/>
        </p:nvSpPr>
        <p:spPr>
          <a:xfrm>
            <a:off x="3321050" y="3506693"/>
            <a:ext cx="7499350" cy="1546934"/>
          </a:xfrm>
          <a:prstGeom prst="rect">
            <a:avLst/>
          </a:prstGeom>
          <a:noFill/>
        </p:spPr>
        <p:txBody>
          <a:bodyPr vert="horz" lIns="0" tIns="0" rIns="0" bIns="0" rtlCol="0" anchor="t">
            <a:normAutofit/>
          </a:bodyPr>
          <a:lstStyle>
            <a:lvl1pPr algn="l" defTabSz="914400" rtl="0" eaLnBrk="1" latinLnBrk="0" hangingPunct="1">
              <a:lnSpc>
                <a:spcPct val="90000"/>
              </a:lnSpc>
              <a:spcBef>
                <a:spcPct val="0"/>
              </a:spcBef>
              <a:buNone/>
              <a:defRPr sz="4800" b="0" i="0" kern="1200">
                <a:solidFill>
                  <a:schemeClr val="bg1"/>
                </a:solidFill>
                <a:latin typeface="Avenir Medium" panose="02000503020000020003" pitchFamily="2" charset="0"/>
                <a:ea typeface="+mj-ea"/>
                <a:cs typeface="+mj-cs"/>
              </a:defRPr>
            </a:lvl1pPr>
          </a:lstStyle>
          <a:p>
            <a:r>
              <a:rPr lang="en-US" b="0" i="0" dirty="0">
                <a:solidFill>
                  <a:schemeClr val="accent5"/>
                </a:solidFill>
                <a:latin typeface="Avenir Next LT Pro Light" panose="020B0304020202020204" pitchFamily="34" charset="77"/>
              </a:rPr>
              <a:t>Click to edit Master title style</a:t>
            </a:r>
          </a:p>
        </p:txBody>
      </p:sp>
      <p:sp>
        <p:nvSpPr>
          <p:cNvPr id="3" name="Text Placeholder 3">
            <a:extLst>
              <a:ext uri="{FF2B5EF4-FFF2-40B4-BE49-F238E27FC236}">
                <a16:creationId xmlns:a16="http://schemas.microsoft.com/office/drawing/2014/main" id="{B1D0D3B8-2638-3223-9130-241A04EE5AEB}"/>
              </a:ext>
            </a:extLst>
          </p:cNvPr>
          <p:cNvSpPr>
            <a:spLocks noGrp="1"/>
          </p:cNvSpPr>
          <p:nvPr>
            <p:ph type="body" sz="quarter" idx="13" hasCustomPrompt="1"/>
          </p:nvPr>
        </p:nvSpPr>
        <p:spPr>
          <a:xfrm>
            <a:off x="3333750" y="5295900"/>
            <a:ext cx="3257550" cy="679450"/>
          </a:xfrm>
        </p:spPr>
        <p:txBody>
          <a:bodyPr>
            <a:normAutofit/>
          </a:bodyPr>
          <a:lstStyle>
            <a:lvl1pPr marL="0" indent="0">
              <a:buNone/>
              <a:defRPr sz="2200" b="1" i="0">
                <a:solidFill>
                  <a:schemeClr val="bg1"/>
                </a:solidFill>
                <a:latin typeface="Avenir Next LT Pro Demi" panose="020B0504020202020204" pitchFamily="34"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attribution</a:t>
            </a:r>
          </a:p>
        </p:txBody>
      </p:sp>
    </p:spTree>
    <p:extLst>
      <p:ext uri="{BB962C8B-B14F-4D97-AF65-F5344CB8AC3E}">
        <p14:creationId xmlns:p14="http://schemas.microsoft.com/office/powerpoint/2010/main" val="38256240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 Left and Content Right_Gre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0" y="0"/>
            <a:ext cx="6202426" cy="6858000"/>
          </a:xfrm>
        </p:spPr>
        <p:txBody>
          <a:bodyPr/>
          <a:lstStyle>
            <a:lvl1pPr marL="0" inden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id="{2520CC7E-9067-1C37-7D21-FCC6C883D226}"/>
              </a:ext>
            </a:extLst>
          </p:cNvPr>
          <p:cNvSpPr/>
          <p:nvPr userDrawn="1"/>
        </p:nvSpPr>
        <p:spPr>
          <a:xfrm>
            <a:off x="6178550" y="0"/>
            <a:ext cx="6202426"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6556375" y="342900"/>
            <a:ext cx="4641850" cy="1314452"/>
          </a:xfrm>
          <a:noFill/>
        </p:spPr>
        <p:txBody>
          <a:bodyPr>
            <a:normAutofit/>
          </a:bodyPr>
          <a:lstStyle>
            <a:lvl1pPr>
              <a:lnSpc>
                <a:spcPct val="90000"/>
              </a:lnSpc>
              <a:defRPr sz="4400" b="0" i="0">
                <a:solidFill>
                  <a:schemeClr val="accent6"/>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6556375" y="188595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068172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Left and Image Right_Gre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6019800" y="0"/>
            <a:ext cx="6150863" cy="6858000"/>
          </a:xfrm>
        </p:spPr>
        <p:txBody>
          <a:bodyPr/>
          <a:lstStyle>
            <a:lvl1pPr marL="0" indent="0">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CBC2323D-B8CB-54C7-4522-BABD1FD52A88}"/>
              </a:ext>
            </a:extLst>
          </p:cNvPr>
          <p:cNvSpPr/>
          <p:nvPr userDrawn="1"/>
        </p:nvSpPr>
        <p:spPr>
          <a:xfrm>
            <a:off x="-23876" y="0"/>
            <a:ext cx="6035040"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4426" y="351903"/>
            <a:ext cx="4641850" cy="1314452"/>
          </a:xfrm>
          <a:noFill/>
        </p:spPr>
        <p:txBody>
          <a:bodyPr>
            <a:normAutofit/>
          </a:bodyPr>
          <a:lstStyle>
            <a:lvl1pPr>
              <a:lnSpc>
                <a:spcPct val="90000"/>
              </a:lnSpc>
              <a:defRPr sz="4400" b="0" i="0">
                <a:solidFill>
                  <a:schemeClr val="accent6"/>
                </a:solidFill>
                <a:latin typeface="Avenir Next LT Pro Light" panose="020B0304020202020204" pitchFamily="34" charset="77"/>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4426" y="190500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8704443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etrics_Bars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285465-9B93-8DE4-1128-7C2A10349799}"/>
              </a:ext>
            </a:extLst>
          </p:cNvPr>
          <p:cNvSpPr/>
          <p:nvPr userDrawn="1"/>
        </p:nvSpPr>
        <p:spPr>
          <a:xfrm>
            <a:off x="0" y="0"/>
            <a:ext cx="12192000" cy="685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2" name="Slide Number Placeholder 5">
            <a:extLst>
              <a:ext uri="{FF2B5EF4-FFF2-40B4-BE49-F238E27FC236}">
                <a16:creationId xmlns:a16="http://schemas.microsoft.com/office/drawing/2014/main" id="{8A19B4A3-5247-58AA-EFDD-0FCF12C2203F}"/>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7" name="Rectangle 16">
            <a:extLst>
              <a:ext uri="{FF2B5EF4-FFF2-40B4-BE49-F238E27FC236}">
                <a16:creationId xmlns:a16="http://schemas.microsoft.com/office/drawing/2014/main" id="{8D18938A-5CAE-040C-3BFA-C9D0E3848711}"/>
              </a:ext>
            </a:extLst>
          </p:cNvPr>
          <p:cNvSpPr/>
          <p:nvPr userDrawn="1"/>
        </p:nvSpPr>
        <p:spPr>
          <a:xfrm>
            <a:off x="2330450" y="1911954"/>
            <a:ext cx="1784350" cy="155514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0" name="Rectangle 19">
            <a:extLst>
              <a:ext uri="{FF2B5EF4-FFF2-40B4-BE49-F238E27FC236}">
                <a16:creationId xmlns:a16="http://schemas.microsoft.com/office/drawing/2014/main" id="{0BA7A2E0-3652-674B-60CC-873E1202BEE0}"/>
              </a:ext>
            </a:extLst>
          </p:cNvPr>
          <p:cNvSpPr/>
          <p:nvPr userDrawn="1"/>
        </p:nvSpPr>
        <p:spPr>
          <a:xfrm>
            <a:off x="342900" y="347196"/>
            <a:ext cx="3793342" cy="616790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1" name="Rectangle 20">
            <a:extLst>
              <a:ext uri="{FF2B5EF4-FFF2-40B4-BE49-F238E27FC236}">
                <a16:creationId xmlns:a16="http://schemas.microsoft.com/office/drawing/2014/main" id="{9363CD91-94D2-A8C0-BE05-E1EBE10E14B7}"/>
              </a:ext>
            </a:extLst>
          </p:cNvPr>
          <p:cNvSpPr/>
          <p:nvPr userDrawn="1"/>
        </p:nvSpPr>
        <p:spPr>
          <a:xfrm>
            <a:off x="4273550" y="1904999"/>
            <a:ext cx="2698000" cy="46547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2" name="Rectangle 21">
            <a:extLst>
              <a:ext uri="{FF2B5EF4-FFF2-40B4-BE49-F238E27FC236}">
                <a16:creationId xmlns:a16="http://schemas.microsoft.com/office/drawing/2014/main" id="{98233825-71C2-A356-D065-20466096412F}"/>
              </a:ext>
            </a:extLst>
          </p:cNvPr>
          <p:cNvSpPr/>
          <p:nvPr userDrawn="1"/>
        </p:nvSpPr>
        <p:spPr>
          <a:xfrm>
            <a:off x="7206547" y="3467100"/>
            <a:ext cx="1670753" cy="30483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3" name="Rectangle 22">
            <a:extLst>
              <a:ext uri="{FF2B5EF4-FFF2-40B4-BE49-F238E27FC236}">
                <a16:creationId xmlns:a16="http://schemas.microsoft.com/office/drawing/2014/main" id="{A633C8AF-5483-8095-ED11-DA5B6F691246}"/>
              </a:ext>
            </a:extLst>
          </p:cNvPr>
          <p:cNvSpPr/>
          <p:nvPr userDrawn="1"/>
        </p:nvSpPr>
        <p:spPr>
          <a:xfrm>
            <a:off x="9081569" y="5035550"/>
            <a:ext cx="748231" cy="150694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8" name="Content Placeholder 7">
            <a:extLst>
              <a:ext uri="{FF2B5EF4-FFF2-40B4-BE49-F238E27FC236}">
                <a16:creationId xmlns:a16="http://schemas.microsoft.com/office/drawing/2014/main" id="{4886111E-1DCE-31F8-EB92-18372EE88DE2}"/>
              </a:ext>
            </a:extLst>
          </p:cNvPr>
          <p:cNvSpPr>
            <a:spLocks noGrp="1"/>
          </p:cNvSpPr>
          <p:nvPr>
            <p:ph sz="quarter" idx="16"/>
          </p:nvPr>
        </p:nvSpPr>
        <p:spPr>
          <a:xfrm>
            <a:off x="10020300" y="5035550"/>
            <a:ext cx="1807358" cy="1247775"/>
          </a:xfrm>
        </p:spPr>
        <p:txBody>
          <a:bodyPr>
            <a:normAutofit/>
          </a:bodyPr>
          <a:lstStyle>
            <a:lvl1pPr marL="0" indent="0">
              <a:buNone/>
              <a:defRPr sz="1800">
                <a:solidFill>
                  <a:schemeClr val="tx1"/>
                </a:solidFill>
              </a:defRPr>
            </a:lvl1pPr>
          </a:lstStyle>
          <a:p>
            <a:pPr lvl="0"/>
            <a:r>
              <a:rPr lang="en-US"/>
              <a:t>Click to edit Master text styles</a:t>
            </a:r>
          </a:p>
        </p:txBody>
      </p:sp>
      <p:sp>
        <p:nvSpPr>
          <p:cNvPr id="7" name="Title 1">
            <a:extLst>
              <a:ext uri="{FF2B5EF4-FFF2-40B4-BE49-F238E27FC236}">
                <a16:creationId xmlns:a16="http://schemas.microsoft.com/office/drawing/2014/main" id="{D9CE9F99-4B9E-21DF-D949-0C2E96ED80EA}"/>
              </a:ext>
            </a:extLst>
          </p:cNvPr>
          <p:cNvSpPr>
            <a:spLocks noGrp="1"/>
          </p:cNvSpPr>
          <p:nvPr>
            <p:ph type="title"/>
          </p:nvPr>
        </p:nvSpPr>
        <p:spPr>
          <a:xfrm>
            <a:off x="647700" y="785393"/>
            <a:ext cx="3035300" cy="2846807"/>
          </a:xfrm>
        </p:spPr>
        <p:txBody>
          <a:bodyPr/>
          <a:lstStyle>
            <a:lvl1pPr>
              <a:lnSpc>
                <a:spcPct val="90000"/>
              </a:lnSpc>
              <a:defRPr b="0" i="0">
                <a:solidFill>
                  <a:schemeClr val="accent6"/>
                </a:solidFill>
                <a:latin typeface="Avenir Next LT Pro Light" panose="020B0304020202020204" pitchFamily="34" charset="77"/>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9A5D6A50-C0E5-9D82-34D7-2DAA96BB3134}"/>
              </a:ext>
            </a:extLst>
          </p:cNvPr>
          <p:cNvSpPr>
            <a:spLocks noGrp="1"/>
          </p:cNvSpPr>
          <p:nvPr>
            <p:ph type="body" sz="quarter" idx="13" hasCustomPrompt="1"/>
          </p:nvPr>
        </p:nvSpPr>
        <p:spPr>
          <a:xfrm>
            <a:off x="3915093" y="2249843"/>
            <a:ext cx="2644400" cy="3071283"/>
          </a:xfrm>
        </p:spPr>
        <p:txBody>
          <a:bodyPr vert="vert">
            <a:noAutofit/>
          </a:bodyPr>
          <a:lstStyle>
            <a:lvl1pPr marL="0" indent="0">
              <a:lnSpc>
                <a:spcPct val="80000"/>
              </a:lnSpc>
              <a:spcBef>
                <a:spcPts val="0"/>
              </a:spcBef>
              <a:buNone/>
              <a:defRPr sz="20000" b="0" i="0" spc="-300">
                <a:solidFill>
                  <a:schemeClr val="accent6"/>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16" name="Text Placeholder 3">
            <a:extLst>
              <a:ext uri="{FF2B5EF4-FFF2-40B4-BE49-F238E27FC236}">
                <a16:creationId xmlns:a16="http://schemas.microsoft.com/office/drawing/2014/main" id="{CF0C36B3-E06B-D185-2D81-BF37CDB2567A}"/>
              </a:ext>
            </a:extLst>
          </p:cNvPr>
          <p:cNvSpPr>
            <a:spLocks noGrp="1"/>
          </p:cNvSpPr>
          <p:nvPr>
            <p:ph type="body" sz="quarter" idx="14" hasCustomPrompt="1"/>
          </p:nvPr>
        </p:nvSpPr>
        <p:spPr>
          <a:xfrm>
            <a:off x="7467248" y="3771903"/>
            <a:ext cx="1149350" cy="1816101"/>
          </a:xfrm>
        </p:spPr>
        <p:txBody>
          <a:bodyPr vert="vert">
            <a:noAutofit/>
          </a:bodyPr>
          <a:lstStyle>
            <a:lvl1pPr marL="0" indent="0">
              <a:lnSpc>
                <a:spcPct val="80000"/>
              </a:lnSpc>
              <a:spcBef>
                <a:spcPts val="0"/>
              </a:spcBef>
              <a:buNone/>
              <a:defRPr sz="12000" b="0" i="0" spc="0">
                <a:solidFill>
                  <a:schemeClr val="accent6"/>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18" name="Text Placeholder 3">
            <a:extLst>
              <a:ext uri="{FF2B5EF4-FFF2-40B4-BE49-F238E27FC236}">
                <a16:creationId xmlns:a16="http://schemas.microsoft.com/office/drawing/2014/main" id="{A5F152D1-4FE8-7958-5103-5598FCC7B12E}"/>
              </a:ext>
            </a:extLst>
          </p:cNvPr>
          <p:cNvSpPr>
            <a:spLocks noGrp="1"/>
          </p:cNvSpPr>
          <p:nvPr>
            <p:ph type="body" sz="quarter" idx="15" hasCustomPrompt="1"/>
          </p:nvPr>
        </p:nvSpPr>
        <p:spPr>
          <a:xfrm>
            <a:off x="9057890" y="5235398"/>
            <a:ext cx="660034" cy="880900"/>
          </a:xfrm>
        </p:spPr>
        <p:txBody>
          <a:bodyPr vert="vert">
            <a:noAutofit/>
          </a:bodyPr>
          <a:lstStyle>
            <a:lvl1pPr marL="0" indent="0">
              <a:lnSpc>
                <a:spcPct val="80000"/>
              </a:lnSpc>
              <a:spcBef>
                <a:spcPts val="0"/>
              </a:spcBef>
              <a:buNone/>
              <a:defRPr sz="5500" b="0" i="0" spc="0">
                <a:solidFill>
                  <a:schemeClr val="accent6"/>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Tree>
    <p:extLst>
      <p:ext uri="{BB962C8B-B14F-4D97-AF65-F5344CB8AC3E}">
        <p14:creationId xmlns:p14="http://schemas.microsoft.com/office/powerpoint/2010/main" val="21261058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arious shapes_Grey">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2" name="Slide Number Placeholder 5">
            <a:extLst>
              <a:ext uri="{FF2B5EF4-FFF2-40B4-BE49-F238E27FC236}">
                <a16:creationId xmlns:a16="http://schemas.microsoft.com/office/drawing/2014/main" id="{8A19B4A3-5247-58AA-EFDD-0FCF12C2203F}"/>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pic>
        <p:nvPicPr>
          <p:cNvPr id="9" name="Picture 8">
            <a:extLst>
              <a:ext uri="{FF2B5EF4-FFF2-40B4-BE49-F238E27FC236}">
                <a16:creationId xmlns:a16="http://schemas.microsoft.com/office/drawing/2014/main" id="{348E1DC4-6537-D55F-9468-4E2B740227DD}"/>
              </a:ext>
            </a:extLst>
          </p:cNvPr>
          <p:cNvPicPr>
            <a:picLocks noChangeAspect="1"/>
          </p:cNvPicPr>
          <p:nvPr userDrawn="1"/>
        </p:nvPicPr>
        <p:blipFill>
          <a:blip r:embed="rId2"/>
          <a:srcRect/>
          <a:stretch/>
        </p:blipFill>
        <p:spPr>
          <a:xfrm>
            <a:off x="342900" y="347266"/>
            <a:ext cx="3771899" cy="5052754"/>
          </a:xfrm>
          <a:prstGeom prst="rect">
            <a:avLst/>
          </a:prstGeom>
        </p:spPr>
      </p:pic>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647700" y="643686"/>
            <a:ext cx="3035300" cy="2846807"/>
          </a:xfrm>
        </p:spPr>
        <p:txBody>
          <a:bodyPr/>
          <a:lstStyle>
            <a:lvl1pPr>
              <a:lnSpc>
                <a:spcPct val="90000"/>
              </a:lnSpc>
              <a:defRPr>
                <a:solidFill>
                  <a:schemeClr val="bg1"/>
                </a:solidFill>
              </a:defRPr>
            </a:lvl1pPr>
          </a:lstStyle>
          <a:p>
            <a:r>
              <a:rPr lang="en-US"/>
              <a:t>Click to edit Master title style</a:t>
            </a:r>
            <a:endParaRPr lang="en-US" dirty="0"/>
          </a:p>
        </p:txBody>
      </p:sp>
      <p:sp>
        <p:nvSpPr>
          <p:cNvPr id="7" name="Oval 6">
            <a:extLst>
              <a:ext uri="{FF2B5EF4-FFF2-40B4-BE49-F238E27FC236}">
                <a16:creationId xmlns:a16="http://schemas.microsoft.com/office/drawing/2014/main" id="{BE01DE80-5C8B-D1A5-35DD-5052E14555F8}"/>
              </a:ext>
            </a:extLst>
          </p:cNvPr>
          <p:cNvSpPr/>
          <p:nvPr userDrawn="1"/>
        </p:nvSpPr>
        <p:spPr>
          <a:xfrm>
            <a:off x="4273550" y="342900"/>
            <a:ext cx="3651250" cy="365125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3" name="Text Placeholder 12">
            <a:extLst>
              <a:ext uri="{FF2B5EF4-FFF2-40B4-BE49-F238E27FC236}">
                <a16:creationId xmlns:a16="http://schemas.microsoft.com/office/drawing/2014/main" id="{F57419AE-3F40-FC90-349C-6AD0199D42DE}"/>
              </a:ext>
            </a:extLst>
          </p:cNvPr>
          <p:cNvSpPr>
            <a:spLocks noGrp="1"/>
          </p:cNvSpPr>
          <p:nvPr>
            <p:ph type="body" sz="quarter" idx="13" hasCustomPrompt="1"/>
          </p:nvPr>
        </p:nvSpPr>
        <p:spPr>
          <a:xfrm>
            <a:off x="5067301" y="1200284"/>
            <a:ext cx="2413000" cy="1409432"/>
          </a:xfrm>
        </p:spPr>
        <p:txBody>
          <a:bodyPr>
            <a:normAutofit/>
          </a:bodyPr>
          <a:lstStyle>
            <a:lvl1pPr marL="0" indent="0">
              <a:buNone/>
              <a:defRPr sz="10000" b="0" i="0">
                <a:solidFill>
                  <a:srgbClr val="161616"/>
                </a:solidFill>
                <a:latin typeface="Avenir Next LT Pro Light" panose="020B0304020202020204" pitchFamily="34" charset="77"/>
              </a:defRPr>
            </a:lvl1pPr>
          </a:lstStyle>
          <a:p>
            <a:pPr lvl="0"/>
            <a:r>
              <a:rPr lang="en-US" dirty="0"/>
              <a:t>000</a:t>
            </a:r>
          </a:p>
        </p:txBody>
      </p:sp>
      <p:sp>
        <p:nvSpPr>
          <p:cNvPr id="15" name="Text Placeholder 14">
            <a:extLst>
              <a:ext uri="{FF2B5EF4-FFF2-40B4-BE49-F238E27FC236}">
                <a16:creationId xmlns:a16="http://schemas.microsoft.com/office/drawing/2014/main" id="{565A8255-32DF-8876-A814-877F7F0EE08B}"/>
              </a:ext>
            </a:extLst>
          </p:cNvPr>
          <p:cNvSpPr>
            <a:spLocks noGrp="1"/>
          </p:cNvSpPr>
          <p:nvPr>
            <p:ph type="body" sz="quarter" idx="14"/>
          </p:nvPr>
        </p:nvSpPr>
        <p:spPr>
          <a:xfrm>
            <a:off x="5168900" y="2470016"/>
            <a:ext cx="2095500" cy="876300"/>
          </a:xfrm>
        </p:spPr>
        <p:txBody>
          <a:bodyPr>
            <a:noAutofit/>
          </a:bodyPr>
          <a:lstStyle>
            <a:lvl1pPr marL="0" indent="0">
              <a:buNone/>
              <a:defRPr sz="1800">
                <a:solidFill>
                  <a:srgbClr val="16161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6" name="Rectangle 15">
            <a:extLst>
              <a:ext uri="{FF2B5EF4-FFF2-40B4-BE49-F238E27FC236}">
                <a16:creationId xmlns:a16="http://schemas.microsoft.com/office/drawing/2014/main" id="{1F3B911A-3B2E-8949-79E2-6DAC4D69CB0D}"/>
              </a:ext>
            </a:extLst>
          </p:cNvPr>
          <p:cNvSpPr/>
          <p:nvPr userDrawn="1"/>
        </p:nvSpPr>
        <p:spPr>
          <a:xfrm>
            <a:off x="8115300" y="647700"/>
            <a:ext cx="2705100" cy="27051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8" name="Text Placeholder 12">
            <a:extLst>
              <a:ext uri="{FF2B5EF4-FFF2-40B4-BE49-F238E27FC236}">
                <a16:creationId xmlns:a16="http://schemas.microsoft.com/office/drawing/2014/main" id="{2EFF1437-0FE9-5922-31B5-9C4C82F4C3D8}"/>
              </a:ext>
            </a:extLst>
          </p:cNvPr>
          <p:cNvSpPr>
            <a:spLocks noGrp="1"/>
          </p:cNvSpPr>
          <p:nvPr>
            <p:ph type="body" sz="quarter" idx="15" hasCustomPrompt="1"/>
          </p:nvPr>
        </p:nvSpPr>
        <p:spPr>
          <a:xfrm>
            <a:off x="8274052" y="762268"/>
            <a:ext cx="2413000" cy="1409432"/>
          </a:xfrm>
        </p:spPr>
        <p:txBody>
          <a:bodyPr>
            <a:normAutofit/>
          </a:bodyPr>
          <a:lstStyle>
            <a:lvl1pPr marL="0" indent="0">
              <a:buNone/>
              <a:defRPr sz="10000" b="0" i="0" baseline="0">
                <a:solidFill>
                  <a:srgbClr val="161616"/>
                </a:solidFill>
                <a:latin typeface="Avenir Next LT Pro Light" panose="020B0304020202020204" pitchFamily="34" charset="77"/>
              </a:defRPr>
            </a:lvl1pPr>
          </a:lstStyle>
          <a:p>
            <a:pPr lvl="0"/>
            <a:r>
              <a:rPr lang="en-US" dirty="0"/>
              <a:t>00</a:t>
            </a:r>
          </a:p>
        </p:txBody>
      </p:sp>
      <p:sp>
        <p:nvSpPr>
          <p:cNvPr id="19" name="Text Placeholder 14">
            <a:extLst>
              <a:ext uri="{FF2B5EF4-FFF2-40B4-BE49-F238E27FC236}">
                <a16:creationId xmlns:a16="http://schemas.microsoft.com/office/drawing/2014/main" id="{A3418C9B-0020-7956-B164-6D5F987D5517}"/>
              </a:ext>
            </a:extLst>
          </p:cNvPr>
          <p:cNvSpPr>
            <a:spLocks noGrp="1"/>
          </p:cNvSpPr>
          <p:nvPr>
            <p:ph type="body" sz="quarter" idx="16"/>
          </p:nvPr>
        </p:nvSpPr>
        <p:spPr>
          <a:xfrm>
            <a:off x="8375651" y="1933739"/>
            <a:ext cx="2095500" cy="876300"/>
          </a:xfrm>
        </p:spPr>
        <p:txBody>
          <a:bodyPr>
            <a:noAutofit/>
          </a:bodyPr>
          <a:lstStyle>
            <a:lvl1pPr marL="0" indent="0">
              <a:buNone/>
              <a:defRPr sz="1800">
                <a:solidFill>
                  <a:srgbClr val="16161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5" name="Delay 24">
            <a:extLst>
              <a:ext uri="{FF2B5EF4-FFF2-40B4-BE49-F238E27FC236}">
                <a16:creationId xmlns:a16="http://schemas.microsoft.com/office/drawing/2014/main" id="{441D812E-73C3-3244-0F02-C13BFDF1FB98}"/>
              </a:ext>
            </a:extLst>
          </p:cNvPr>
          <p:cNvSpPr/>
          <p:nvPr userDrawn="1"/>
        </p:nvSpPr>
        <p:spPr>
          <a:xfrm rot="5400000">
            <a:off x="8329613" y="3002095"/>
            <a:ext cx="2333626" cy="4667252"/>
          </a:xfrm>
          <a:custGeom>
            <a:avLst/>
            <a:gdLst>
              <a:gd name="connsiteX0" fmla="*/ 0 w 2836863"/>
              <a:gd name="connsiteY0" fmla="*/ 0 h 2836863"/>
              <a:gd name="connsiteX1" fmla="*/ 1418432 w 2836863"/>
              <a:gd name="connsiteY1" fmla="*/ 0 h 2836863"/>
              <a:gd name="connsiteX2" fmla="*/ 2836864 w 2836863"/>
              <a:gd name="connsiteY2" fmla="*/ 1418432 h 2836863"/>
              <a:gd name="connsiteX3" fmla="*/ 1418432 w 2836863"/>
              <a:gd name="connsiteY3" fmla="*/ 2836864 h 2836863"/>
              <a:gd name="connsiteX4" fmla="*/ 0 w 2836863"/>
              <a:gd name="connsiteY4" fmla="*/ 2836863 h 2836863"/>
              <a:gd name="connsiteX5" fmla="*/ 0 w 2836863"/>
              <a:gd name="connsiteY5" fmla="*/ 0 h 2836863"/>
              <a:gd name="connsiteX0" fmla="*/ 0 w 2836864"/>
              <a:gd name="connsiteY0" fmla="*/ 2836863 h 2836864"/>
              <a:gd name="connsiteX1" fmla="*/ 1418432 w 2836864"/>
              <a:gd name="connsiteY1" fmla="*/ 0 h 2836864"/>
              <a:gd name="connsiteX2" fmla="*/ 2836864 w 2836864"/>
              <a:gd name="connsiteY2" fmla="*/ 1418432 h 2836864"/>
              <a:gd name="connsiteX3" fmla="*/ 1418432 w 2836864"/>
              <a:gd name="connsiteY3" fmla="*/ 2836864 h 2836864"/>
              <a:gd name="connsiteX4" fmla="*/ 0 w 2836864"/>
              <a:gd name="connsiteY4" fmla="*/ 2836863 h 2836864"/>
              <a:gd name="connsiteX0" fmla="*/ 0 w 1418432"/>
              <a:gd name="connsiteY0" fmla="*/ 2836864 h 2836864"/>
              <a:gd name="connsiteX1" fmla="*/ 0 w 1418432"/>
              <a:gd name="connsiteY1" fmla="*/ 0 h 2836864"/>
              <a:gd name="connsiteX2" fmla="*/ 1418432 w 1418432"/>
              <a:gd name="connsiteY2" fmla="*/ 1418432 h 2836864"/>
              <a:gd name="connsiteX3" fmla="*/ 0 w 1418432"/>
              <a:gd name="connsiteY3" fmla="*/ 2836864 h 2836864"/>
            </a:gdLst>
            <a:ahLst/>
            <a:cxnLst>
              <a:cxn ang="0">
                <a:pos x="connsiteX0" y="connsiteY0"/>
              </a:cxn>
              <a:cxn ang="0">
                <a:pos x="connsiteX1" y="connsiteY1"/>
              </a:cxn>
              <a:cxn ang="0">
                <a:pos x="connsiteX2" y="connsiteY2"/>
              </a:cxn>
              <a:cxn ang="0">
                <a:pos x="connsiteX3" y="connsiteY3"/>
              </a:cxn>
            </a:cxnLst>
            <a:rect l="l" t="t" r="r" b="b"/>
            <a:pathLst>
              <a:path w="1418432" h="2836864">
                <a:moveTo>
                  <a:pt x="0" y="2836864"/>
                </a:moveTo>
                <a:lnTo>
                  <a:pt x="0" y="0"/>
                </a:lnTo>
                <a:cubicBezTo>
                  <a:pt x="783378" y="0"/>
                  <a:pt x="1418432" y="635054"/>
                  <a:pt x="1418432" y="1418432"/>
                </a:cubicBezTo>
                <a:cubicBezTo>
                  <a:pt x="1418432" y="2201810"/>
                  <a:pt x="783378" y="2836864"/>
                  <a:pt x="0" y="2836864"/>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6" name="Title 1">
            <a:extLst>
              <a:ext uri="{FF2B5EF4-FFF2-40B4-BE49-F238E27FC236}">
                <a16:creationId xmlns:a16="http://schemas.microsoft.com/office/drawing/2014/main" id="{864DD06F-A38E-939E-C40B-32ACB0A15395}"/>
              </a:ext>
            </a:extLst>
          </p:cNvPr>
          <p:cNvSpPr txBox="1">
            <a:spLocks/>
          </p:cNvSpPr>
          <p:nvPr userDrawn="1"/>
        </p:nvSpPr>
        <p:spPr>
          <a:xfrm>
            <a:off x="7739894" y="4477567"/>
            <a:ext cx="3632958" cy="1094864"/>
          </a:xfrm>
          <a:prstGeom prst="rect">
            <a:avLst/>
          </a:prstGeom>
        </p:spPr>
        <p:txBody>
          <a:bodyPr vert="horz" lIns="0" tIns="0" rIns="0" bIns="0" rtlCol="0" anchor="t">
            <a:normAutofit/>
          </a:bodyPr>
          <a:lstStyle>
            <a:lvl1pPr algn="l" defTabSz="914400" rtl="0" eaLnBrk="1" latinLnBrk="0" hangingPunct="1">
              <a:lnSpc>
                <a:spcPct val="80000"/>
              </a:lnSpc>
              <a:spcBef>
                <a:spcPct val="0"/>
              </a:spcBef>
              <a:buNone/>
              <a:defRPr sz="4800" b="0" i="0" kern="1200" spc="-150">
                <a:solidFill>
                  <a:schemeClr val="bg1"/>
                </a:solidFill>
                <a:latin typeface="Avenir Medium" panose="02000503020000020003" pitchFamily="2" charset="0"/>
                <a:ea typeface="+mj-ea"/>
                <a:cs typeface="+mj-cs"/>
              </a:defRPr>
            </a:lvl1pPr>
          </a:lstStyle>
          <a:p>
            <a:r>
              <a:rPr lang="en-US" sz="3600" b="0" i="0" spc="0" dirty="0">
                <a:solidFill>
                  <a:srgbClr val="F1F1F1"/>
                </a:solidFill>
                <a:latin typeface="Avenir Next LT Pro Light" panose="020B0304020202020204" pitchFamily="34" charset="77"/>
              </a:rPr>
              <a:t>Click to edit Master title style</a:t>
            </a:r>
          </a:p>
        </p:txBody>
      </p:sp>
    </p:spTree>
    <p:extLst>
      <p:ext uri="{BB962C8B-B14F-4D97-AF65-F5344CB8AC3E}">
        <p14:creationId xmlns:p14="http://schemas.microsoft.com/office/powerpoint/2010/main" val="7330186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Right and Content_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6178550" y="0"/>
            <a:ext cx="6202426" cy="68580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2900" y="342900"/>
            <a:ext cx="4641850" cy="1314452"/>
          </a:xfrm>
          <a:noFill/>
        </p:spPr>
        <p:txBody>
          <a:bodyPr>
            <a:normAutofit/>
          </a:bodyPr>
          <a:lstStyle>
            <a:lvl1pPr>
              <a:lnSpc>
                <a:spcPct val="90000"/>
              </a:lnSpc>
              <a:defRPr sz="4400" b="0" i="0">
                <a:solidFill>
                  <a:schemeClr val="tx1"/>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2900" y="1885950"/>
            <a:ext cx="5060950" cy="3086100"/>
          </a:xfrm>
        </p:spPr>
        <p:txBody>
          <a:bodyPr/>
          <a:lstStyle>
            <a:lvl1pPr marL="0" indent="0">
              <a:buNone/>
              <a:defRPr sz="2200">
                <a:solidFill>
                  <a:schemeClr val="tx1"/>
                </a:solidFill>
              </a:defRPr>
            </a:lvl1pPr>
            <a:lvl2pPr>
              <a:defRPr sz="2000">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4185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6" name="Picture 5" descr="A blue hexagons on a white background&#10;&#10;AI-generated content may be incorrect.">
            <a:extLst>
              <a:ext uri="{FF2B5EF4-FFF2-40B4-BE49-F238E27FC236}">
                <a16:creationId xmlns:a16="http://schemas.microsoft.com/office/drawing/2014/main" id="{FE3DECE3-B918-3D55-4C96-AD2B0956210F}"/>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623843" y="359146"/>
            <a:ext cx="9740028"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a:t>Today’s Speakers</a:t>
            </a:r>
          </a:p>
        </p:txBody>
      </p:sp>
      <p:pic>
        <p:nvPicPr>
          <p:cNvPr id="2" name="Picture 1" descr="A logo with blue and orange dots&#10;&#10;Description automatically generated">
            <a:extLst>
              <a:ext uri="{FF2B5EF4-FFF2-40B4-BE49-F238E27FC236}">
                <a16:creationId xmlns:a16="http://schemas.microsoft.com/office/drawing/2014/main" id="{382C72D3-8640-CDFA-2E71-D51CC468C2FC}"/>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3" name="Straight Connector 2">
            <a:extLst>
              <a:ext uri="{FF2B5EF4-FFF2-40B4-BE49-F238E27FC236}">
                <a16:creationId xmlns:a16="http://schemas.microsoft.com/office/drawing/2014/main" id="{1AE6AB4E-F907-BF32-AC6A-030A6BF1BEC7}"/>
              </a:ext>
            </a:extLst>
          </p:cNvPr>
          <p:cNvCxnSpPr>
            <a:cxnSpLocks/>
          </p:cNvCxnSpPr>
          <p:nvPr userDrawn="1"/>
        </p:nvCxnSpPr>
        <p:spPr>
          <a:xfrm>
            <a:off x="671254" y="961869"/>
            <a:ext cx="11537372"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8F0D5F1B-A0C8-B7DA-8B43-E70BB1FCB12E}"/>
              </a:ext>
            </a:extLst>
          </p:cNvPr>
          <p:cNvSpPr>
            <a:spLocks noGrp="1"/>
          </p:cNvSpPr>
          <p:nvPr>
            <p:ph type="pic" sz="quarter" idx="10"/>
          </p:nvPr>
        </p:nvSpPr>
        <p:spPr>
          <a:xfrm>
            <a:off x="981075" y="1555333"/>
            <a:ext cx="2301875" cy="2128838"/>
          </a:xfrm>
          <a:prstGeom prst="rect">
            <a:avLst/>
          </a:prstGeom>
        </p:spPr>
        <p:txBody>
          <a:bodyPr/>
          <a:lstStyle/>
          <a:p>
            <a:endParaRPr lang="en-US"/>
          </a:p>
        </p:txBody>
      </p:sp>
      <p:sp>
        <p:nvSpPr>
          <p:cNvPr id="10" name="Picture Placeholder 8">
            <a:extLst>
              <a:ext uri="{FF2B5EF4-FFF2-40B4-BE49-F238E27FC236}">
                <a16:creationId xmlns:a16="http://schemas.microsoft.com/office/drawing/2014/main" id="{C509A35D-CDD2-8253-DABA-7FB8AF233BFD}"/>
              </a:ext>
            </a:extLst>
          </p:cNvPr>
          <p:cNvSpPr>
            <a:spLocks noGrp="1"/>
          </p:cNvSpPr>
          <p:nvPr>
            <p:ph type="pic" sz="quarter" idx="11"/>
          </p:nvPr>
        </p:nvSpPr>
        <p:spPr>
          <a:xfrm>
            <a:off x="3587750" y="1556553"/>
            <a:ext cx="2301875" cy="2128838"/>
          </a:xfrm>
          <a:prstGeom prst="rect">
            <a:avLst/>
          </a:prstGeom>
        </p:spPr>
        <p:txBody>
          <a:bodyPr/>
          <a:lstStyle/>
          <a:p>
            <a:endParaRPr lang="en-US"/>
          </a:p>
        </p:txBody>
      </p:sp>
      <p:sp>
        <p:nvSpPr>
          <p:cNvPr id="11" name="Picture Placeholder 8">
            <a:extLst>
              <a:ext uri="{FF2B5EF4-FFF2-40B4-BE49-F238E27FC236}">
                <a16:creationId xmlns:a16="http://schemas.microsoft.com/office/drawing/2014/main" id="{977273E9-ADA1-A535-BA25-428F5D2F5179}"/>
              </a:ext>
            </a:extLst>
          </p:cNvPr>
          <p:cNvSpPr>
            <a:spLocks noGrp="1"/>
          </p:cNvSpPr>
          <p:nvPr>
            <p:ph type="pic" sz="quarter" idx="12"/>
          </p:nvPr>
        </p:nvSpPr>
        <p:spPr>
          <a:xfrm>
            <a:off x="6194425" y="1554113"/>
            <a:ext cx="2301875" cy="2128838"/>
          </a:xfrm>
          <a:prstGeom prst="rect">
            <a:avLst/>
          </a:prstGeom>
        </p:spPr>
        <p:txBody>
          <a:bodyPr/>
          <a:lstStyle/>
          <a:p>
            <a:endParaRPr lang="en-US"/>
          </a:p>
        </p:txBody>
      </p:sp>
      <p:sp>
        <p:nvSpPr>
          <p:cNvPr id="12" name="Picture Placeholder 8">
            <a:extLst>
              <a:ext uri="{FF2B5EF4-FFF2-40B4-BE49-F238E27FC236}">
                <a16:creationId xmlns:a16="http://schemas.microsoft.com/office/drawing/2014/main" id="{005D9A78-16F9-2BE9-2959-00C7EF477674}"/>
              </a:ext>
            </a:extLst>
          </p:cNvPr>
          <p:cNvSpPr>
            <a:spLocks noGrp="1"/>
          </p:cNvSpPr>
          <p:nvPr>
            <p:ph type="pic" sz="quarter" idx="13"/>
          </p:nvPr>
        </p:nvSpPr>
        <p:spPr>
          <a:xfrm>
            <a:off x="8801100" y="1555333"/>
            <a:ext cx="2301875" cy="2128838"/>
          </a:xfrm>
          <a:prstGeom prst="rect">
            <a:avLst/>
          </a:prstGeom>
        </p:spPr>
        <p:txBody>
          <a:bodyPr/>
          <a:lstStyle/>
          <a:p>
            <a:endParaRPr lang="en-US"/>
          </a:p>
        </p:txBody>
      </p:sp>
      <p:sp>
        <p:nvSpPr>
          <p:cNvPr id="17" name="Text Placeholder 16">
            <a:extLst>
              <a:ext uri="{FF2B5EF4-FFF2-40B4-BE49-F238E27FC236}">
                <a16:creationId xmlns:a16="http://schemas.microsoft.com/office/drawing/2014/main" id="{1A79A305-63B7-D568-CF38-33E5134FF007}"/>
              </a:ext>
            </a:extLst>
          </p:cNvPr>
          <p:cNvSpPr>
            <a:spLocks noGrp="1"/>
          </p:cNvSpPr>
          <p:nvPr>
            <p:ph type="body" sz="quarter" idx="14" hasCustomPrompt="1"/>
          </p:nvPr>
        </p:nvSpPr>
        <p:spPr>
          <a:xfrm>
            <a:off x="981075" y="3849271"/>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a:latin typeface="+mj-lt"/>
              </a:rPr>
              <a:t>Speaker Name</a:t>
            </a:r>
          </a:p>
          <a:p>
            <a:pPr lvl="0"/>
            <a:r>
              <a:rPr lang="en-US">
                <a:latin typeface="+mj-lt"/>
              </a:rPr>
              <a:t>Title</a:t>
            </a:r>
            <a:endParaRPr lang="en-US"/>
          </a:p>
        </p:txBody>
      </p:sp>
      <p:sp>
        <p:nvSpPr>
          <p:cNvPr id="19" name="Text Placeholder 16">
            <a:extLst>
              <a:ext uri="{FF2B5EF4-FFF2-40B4-BE49-F238E27FC236}">
                <a16:creationId xmlns:a16="http://schemas.microsoft.com/office/drawing/2014/main" id="{DFD81FEC-B1C3-D7B8-2D78-B30D8E21EE7C}"/>
              </a:ext>
            </a:extLst>
          </p:cNvPr>
          <p:cNvSpPr>
            <a:spLocks noGrp="1"/>
          </p:cNvSpPr>
          <p:nvPr>
            <p:ph type="body" sz="quarter" idx="15" hasCustomPrompt="1"/>
          </p:nvPr>
        </p:nvSpPr>
        <p:spPr>
          <a:xfrm>
            <a:off x="3587750" y="3849270"/>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a:latin typeface="+mj-lt"/>
              </a:rPr>
              <a:t>Speaker Name</a:t>
            </a:r>
          </a:p>
          <a:p>
            <a:pPr lvl="0"/>
            <a:r>
              <a:rPr lang="en-US">
                <a:latin typeface="+mj-lt"/>
              </a:rPr>
              <a:t>Title</a:t>
            </a:r>
            <a:endParaRPr lang="en-US"/>
          </a:p>
        </p:txBody>
      </p:sp>
      <p:sp>
        <p:nvSpPr>
          <p:cNvPr id="20" name="Text Placeholder 16">
            <a:extLst>
              <a:ext uri="{FF2B5EF4-FFF2-40B4-BE49-F238E27FC236}">
                <a16:creationId xmlns:a16="http://schemas.microsoft.com/office/drawing/2014/main" id="{18558134-5411-3E59-E551-08DF740E2EE1}"/>
              </a:ext>
            </a:extLst>
          </p:cNvPr>
          <p:cNvSpPr>
            <a:spLocks noGrp="1"/>
          </p:cNvSpPr>
          <p:nvPr>
            <p:ph type="body" sz="quarter" idx="16" hasCustomPrompt="1"/>
          </p:nvPr>
        </p:nvSpPr>
        <p:spPr>
          <a:xfrm>
            <a:off x="6194425" y="3838495"/>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a:latin typeface="+mj-lt"/>
              </a:rPr>
              <a:t>Speaker Name</a:t>
            </a:r>
          </a:p>
          <a:p>
            <a:pPr lvl="0"/>
            <a:r>
              <a:rPr lang="en-US">
                <a:latin typeface="+mj-lt"/>
              </a:rPr>
              <a:t>Title</a:t>
            </a:r>
            <a:endParaRPr lang="en-US"/>
          </a:p>
        </p:txBody>
      </p:sp>
      <p:sp>
        <p:nvSpPr>
          <p:cNvPr id="21" name="Text Placeholder 16">
            <a:extLst>
              <a:ext uri="{FF2B5EF4-FFF2-40B4-BE49-F238E27FC236}">
                <a16:creationId xmlns:a16="http://schemas.microsoft.com/office/drawing/2014/main" id="{46A18B79-38AE-5997-EA34-CB2D61CBEAD5}"/>
              </a:ext>
            </a:extLst>
          </p:cNvPr>
          <p:cNvSpPr>
            <a:spLocks noGrp="1"/>
          </p:cNvSpPr>
          <p:nvPr>
            <p:ph type="body" sz="quarter" idx="17" hasCustomPrompt="1"/>
          </p:nvPr>
        </p:nvSpPr>
        <p:spPr>
          <a:xfrm>
            <a:off x="8801100" y="3838494"/>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a:latin typeface="+mj-lt"/>
              </a:rPr>
              <a:t>Speaker Name</a:t>
            </a:r>
          </a:p>
          <a:p>
            <a:pPr lvl="0"/>
            <a:r>
              <a:rPr lang="en-US">
                <a:latin typeface="+mj-lt"/>
              </a:rPr>
              <a:t>Title</a:t>
            </a:r>
            <a:endParaRPr lang="en-US"/>
          </a:p>
        </p:txBody>
      </p:sp>
      <p:sp>
        <p:nvSpPr>
          <p:cNvPr id="7" name="TextBox 6">
            <a:extLst>
              <a:ext uri="{FF2B5EF4-FFF2-40B4-BE49-F238E27FC236}">
                <a16:creationId xmlns:a16="http://schemas.microsoft.com/office/drawing/2014/main" id="{CAC9C4F7-F920-0AF8-0633-781C9C14A897}"/>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spTree>
    <p:extLst>
      <p:ext uri="{BB962C8B-B14F-4D97-AF65-F5344CB8AC3E}">
        <p14:creationId xmlns:p14="http://schemas.microsoft.com/office/powerpoint/2010/main" val="3383897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Left and Content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0" y="0"/>
            <a:ext cx="6202426" cy="68580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6556375" y="342900"/>
            <a:ext cx="4641850" cy="1314452"/>
          </a:xfrm>
          <a:noFill/>
        </p:spPr>
        <p:txBody>
          <a:bodyPr>
            <a:normAutofit/>
          </a:bodyPr>
          <a:lstStyle>
            <a:lvl1pPr>
              <a:lnSpc>
                <a:spcPct val="90000"/>
              </a:lnSpc>
              <a:defRPr sz="4400" b="0" i="0">
                <a:solidFill>
                  <a:schemeClr val="tx1"/>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6556375" y="1885950"/>
            <a:ext cx="5060950" cy="3086100"/>
          </a:xfrm>
        </p:spPr>
        <p:txBody>
          <a:bodyPr/>
          <a:lstStyle>
            <a:lvl1pPr marL="0" indent="0">
              <a:buNone/>
              <a:defRPr sz="2200">
                <a:solidFill>
                  <a:schemeClr val="tx1"/>
                </a:solidFill>
              </a:defRPr>
            </a:lvl1pPr>
            <a:lvl2pPr>
              <a:defRPr sz="2000">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942848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only with Subjec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FFB92B62-12BB-B2F9-5340-76491D3AACDE}"/>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7" name="Footer Placeholder 4">
            <a:extLst>
              <a:ext uri="{FF2B5EF4-FFF2-40B4-BE49-F238E27FC236}">
                <a16:creationId xmlns:a16="http://schemas.microsoft.com/office/drawing/2014/main" id="{5A9E784C-D5C0-5911-A775-904D4924DFB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8" name="Slide Number Placeholder 5">
            <a:extLst>
              <a:ext uri="{FF2B5EF4-FFF2-40B4-BE49-F238E27FC236}">
                <a16:creationId xmlns:a16="http://schemas.microsoft.com/office/drawing/2014/main" id="{987CFB84-65F0-CFD7-D43F-1D6E4E7F29AD}"/>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9" name="Title 1">
            <a:extLst>
              <a:ext uri="{FF2B5EF4-FFF2-40B4-BE49-F238E27FC236}">
                <a16:creationId xmlns:a16="http://schemas.microsoft.com/office/drawing/2014/main" id="{A12EF3F9-7CE4-9AF4-64A7-3450783E89E1}"/>
              </a:ext>
            </a:extLst>
          </p:cNvPr>
          <p:cNvSpPr>
            <a:spLocks noGrp="1"/>
          </p:cNvSpPr>
          <p:nvPr>
            <p:ph type="title"/>
          </p:nvPr>
        </p:nvSpPr>
        <p:spPr>
          <a:xfrm>
            <a:off x="342900" y="347196"/>
            <a:ext cx="10515600" cy="1325563"/>
          </a:xfrm>
        </p:spPr>
        <p:txBody>
          <a:bodyPr/>
          <a:lstStyle>
            <a:lvl1pPr>
              <a:lnSpc>
                <a:spcPct val="90000"/>
              </a:lnSpc>
              <a:defRPr b="0" i="0">
                <a:latin typeface="Avenir Next LT Pro Light" panose="020B0304020202020204" pitchFamily="34" charset="77"/>
              </a:defRPr>
            </a:lvl1pPr>
          </a:lstStyle>
          <a:p>
            <a:r>
              <a:rPr lang="en-US"/>
              <a:t>Click to edit Master title style</a:t>
            </a:r>
            <a:endParaRPr lang="en-US" dirty="0"/>
          </a:p>
        </p:txBody>
      </p:sp>
      <p:sp>
        <p:nvSpPr>
          <p:cNvPr id="11" name="Content Placeholder 10">
            <a:extLst>
              <a:ext uri="{FF2B5EF4-FFF2-40B4-BE49-F238E27FC236}">
                <a16:creationId xmlns:a16="http://schemas.microsoft.com/office/drawing/2014/main" id="{144C9117-45F5-7DD0-930D-621209580379}"/>
              </a:ext>
            </a:extLst>
          </p:cNvPr>
          <p:cNvSpPr>
            <a:spLocks noGrp="1"/>
          </p:cNvSpPr>
          <p:nvPr>
            <p:ph sz="quarter" idx="13"/>
          </p:nvPr>
        </p:nvSpPr>
        <p:spPr>
          <a:xfrm>
            <a:off x="3321050" y="1958227"/>
            <a:ext cx="7537450" cy="3904691"/>
          </a:xfrm>
        </p:spPr>
        <p:txBody>
          <a:body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97EBF48A-AC5E-0759-887C-8AD8266A74AC}"/>
              </a:ext>
            </a:extLst>
          </p:cNvPr>
          <p:cNvSpPr>
            <a:spLocks noGrp="1"/>
          </p:cNvSpPr>
          <p:nvPr>
            <p:ph type="body" sz="quarter" idx="14"/>
          </p:nvPr>
        </p:nvSpPr>
        <p:spPr>
          <a:xfrm>
            <a:off x="342900" y="1958227"/>
            <a:ext cx="2092325" cy="775539"/>
          </a:xfrm>
        </p:spPr>
        <p:txBody>
          <a:bodyPr>
            <a:noAutofit/>
          </a:bodyPr>
          <a:lstStyle>
            <a:lvl1pPr marL="0" indent="0">
              <a:buNone/>
              <a:defRPr sz="1800" b="1" i="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4353459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FFB92B62-12BB-B2F9-5340-76491D3AACDE}"/>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7" name="Footer Placeholder 4">
            <a:extLst>
              <a:ext uri="{FF2B5EF4-FFF2-40B4-BE49-F238E27FC236}">
                <a16:creationId xmlns:a16="http://schemas.microsoft.com/office/drawing/2014/main" id="{5A9E784C-D5C0-5911-A775-904D4924DFB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8" name="Slide Number Placeholder 5">
            <a:extLst>
              <a:ext uri="{FF2B5EF4-FFF2-40B4-BE49-F238E27FC236}">
                <a16:creationId xmlns:a16="http://schemas.microsoft.com/office/drawing/2014/main" id="{987CFB84-65F0-CFD7-D43F-1D6E4E7F29AD}"/>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9" name="Title 1">
            <a:extLst>
              <a:ext uri="{FF2B5EF4-FFF2-40B4-BE49-F238E27FC236}">
                <a16:creationId xmlns:a16="http://schemas.microsoft.com/office/drawing/2014/main" id="{A12EF3F9-7CE4-9AF4-64A7-3450783E89E1}"/>
              </a:ext>
            </a:extLst>
          </p:cNvPr>
          <p:cNvSpPr>
            <a:spLocks noGrp="1"/>
          </p:cNvSpPr>
          <p:nvPr>
            <p:ph type="title"/>
          </p:nvPr>
        </p:nvSpPr>
        <p:spPr>
          <a:xfrm>
            <a:off x="342900" y="347196"/>
            <a:ext cx="10515600" cy="1325563"/>
          </a:xfrm>
        </p:spPr>
        <p:txBody>
          <a:bodyPr/>
          <a:lstStyle>
            <a:lvl1pPr>
              <a:lnSpc>
                <a:spcPct val="90000"/>
              </a:lnSpc>
              <a:defRPr b="0" i="0">
                <a:latin typeface="Avenir Next LT Pro Light" panose="020B0304020202020204" pitchFamily="34" charset="77"/>
              </a:defRPr>
            </a:lvl1pPr>
          </a:lstStyle>
          <a:p>
            <a:r>
              <a:rPr lang="en-US"/>
              <a:t>Click to edit Master title style</a:t>
            </a:r>
            <a:endParaRPr lang="en-US" dirty="0"/>
          </a:p>
        </p:txBody>
      </p:sp>
      <p:sp>
        <p:nvSpPr>
          <p:cNvPr id="11" name="Content Placeholder 10">
            <a:extLst>
              <a:ext uri="{FF2B5EF4-FFF2-40B4-BE49-F238E27FC236}">
                <a16:creationId xmlns:a16="http://schemas.microsoft.com/office/drawing/2014/main" id="{144C9117-45F5-7DD0-930D-621209580379}"/>
              </a:ext>
            </a:extLst>
          </p:cNvPr>
          <p:cNvSpPr>
            <a:spLocks noGrp="1"/>
          </p:cNvSpPr>
          <p:nvPr>
            <p:ph sz="quarter" idx="13"/>
          </p:nvPr>
        </p:nvSpPr>
        <p:spPr>
          <a:xfrm>
            <a:off x="2330450" y="1958227"/>
            <a:ext cx="8528050" cy="3904691"/>
          </a:xfrm>
        </p:spPr>
        <p:txBody>
          <a:body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6EA7FFFE-86C0-9001-995D-C5A8EA6F2D9A}"/>
              </a:ext>
            </a:extLst>
          </p:cNvPr>
          <p:cNvSpPr>
            <a:spLocks noGrp="1"/>
          </p:cNvSpPr>
          <p:nvPr>
            <p:ph type="body" sz="quarter" idx="14"/>
          </p:nvPr>
        </p:nvSpPr>
        <p:spPr>
          <a:xfrm>
            <a:off x="342900" y="1105201"/>
            <a:ext cx="8331200" cy="718157"/>
          </a:xfrm>
        </p:spPr>
        <p:txBody>
          <a:bodyPr/>
          <a:lstStyle>
            <a:lvl1pPr marL="0" indent="0">
              <a:buNone/>
              <a:defRPr b="1" i="0">
                <a:latin typeface="Avenir Next LT Pro Demi" panose="020B0504020202020204" pitchFamily="34" charset="77"/>
              </a:defRPr>
            </a:lvl1pPr>
          </a:lstStyle>
          <a:p>
            <a:pPr lvl="0"/>
            <a:r>
              <a:rPr lang="en-US"/>
              <a:t>Click to edit Master text styles</a:t>
            </a:r>
          </a:p>
        </p:txBody>
      </p:sp>
    </p:spTree>
    <p:extLst>
      <p:ext uri="{BB962C8B-B14F-4D97-AF65-F5344CB8AC3E}">
        <p14:creationId xmlns:p14="http://schemas.microsoft.com/office/powerpoint/2010/main" val="15107631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0C08857D-8E60-9C81-5AA9-2BE86788A4A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6" name="Footer Placeholder 4">
            <a:extLst>
              <a:ext uri="{FF2B5EF4-FFF2-40B4-BE49-F238E27FC236}">
                <a16:creationId xmlns:a16="http://schemas.microsoft.com/office/drawing/2014/main" id="{EF622902-3D8E-D477-D76A-4146F0713C0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7" name="Slide Number Placeholder 5">
            <a:extLst>
              <a:ext uri="{FF2B5EF4-FFF2-40B4-BE49-F238E27FC236}">
                <a16:creationId xmlns:a16="http://schemas.microsoft.com/office/drawing/2014/main" id="{9A4497A6-39BA-3E26-54B6-E9F4C7242856}"/>
              </a:ext>
            </a:extLst>
          </p:cNvPr>
          <p:cNvSpPr>
            <a:spLocks noGrp="1"/>
          </p:cNvSpPr>
          <p:nvPr>
            <p:ph type="sldNum" sz="quarter" idx="12"/>
          </p:nvPr>
        </p:nvSpPr>
        <p:spPr>
          <a:xfrm>
            <a:off x="9210755" y="6283154"/>
            <a:ext cx="274320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40966594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91E422-1630-9EAE-1060-D08D40E57DBF}"/>
              </a:ext>
            </a:extLst>
          </p:cNvPr>
          <p:cNvSpPr/>
          <p:nvPr userDrawn="1"/>
        </p:nvSpPr>
        <p:spPr>
          <a:xfrm>
            <a:off x="144966" y="5531005"/>
            <a:ext cx="2575932" cy="13269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1" name="Picture Placeholder 10">
            <a:extLst>
              <a:ext uri="{FF2B5EF4-FFF2-40B4-BE49-F238E27FC236}">
                <a16:creationId xmlns:a16="http://schemas.microsoft.com/office/drawing/2014/main" id="{DFB7B1BB-2343-D539-2A23-4143D0B8CD7C}"/>
              </a:ext>
            </a:extLst>
          </p:cNvPr>
          <p:cNvSpPr>
            <a:spLocks noGrp="1"/>
          </p:cNvSpPr>
          <p:nvPr>
            <p:ph type="pic" sz="quarter" idx="13"/>
          </p:nvPr>
        </p:nvSpPr>
        <p:spPr>
          <a:xfrm>
            <a:off x="434975" y="379413"/>
            <a:ext cx="3668713" cy="273208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6EBFA348-DAF0-0346-A502-7F055F1E3813}"/>
              </a:ext>
            </a:extLst>
          </p:cNvPr>
          <p:cNvSpPr>
            <a:spLocks noGrp="1"/>
          </p:cNvSpPr>
          <p:nvPr>
            <p:ph type="pic" sz="quarter" idx="14"/>
          </p:nvPr>
        </p:nvSpPr>
        <p:spPr>
          <a:xfrm>
            <a:off x="434975" y="3261731"/>
            <a:ext cx="3668713" cy="3272884"/>
          </a:xfrm>
          <a:solidFill>
            <a:schemeClr val="bg1">
              <a:lumMod val="9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4DC415F6-D917-448C-6577-6F85AD1E9E05}"/>
              </a:ext>
            </a:extLst>
          </p:cNvPr>
          <p:cNvSpPr>
            <a:spLocks noGrp="1"/>
          </p:cNvSpPr>
          <p:nvPr>
            <p:ph type="pic" sz="quarter" idx="15"/>
          </p:nvPr>
        </p:nvSpPr>
        <p:spPr>
          <a:xfrm>
            <a:off x="4267200" y="390293"/>
            <a:ext cx="3906644" cy="6144322"/>
          </a:xfrm>
          <a:solidFill>
            <a:schemeClr val="bg1">
              <a:lumMod val="95000"/>
            </a:schemeClr>
          </a:solidFill>
        </p:spPr>
        <p:txBody>
          <a:bodyPr/>
          <a:lstStyle/>
          <a:p>
            <a:r>
              <a:rPr lang="en-US"/>
              <a:t>Click icon to add picture</a:t>
            </a:r>
          </a:p>
        </p:txBody>
      </p:sp>
      <p:sp>
        <p:nvSpPr>
          <p:cNvPr id="14" name="Picture Placeholder 10">
            <a:extLst>
              <a:ext uri="{FF2B5EF4-FFF2-40B4-BE49-F238E27FC236}">
                <a16:creationId xmlns:a16="http://schemas.microsoft.com/office/drawing/2014/main" id="{E422E704-81AD-1C79-521C-072AA18002B7}"/>
              </a:ext>
            </a:extLst>
          </p:cNvPr>
          <p:cNvSpPr>
            <a:spLocks noGrp="1"/>
          </p:cNvSpPr>
          <p:nvPr>
            <p:ph type="pic" sz="quarter" idx="16"/>
          </p:nvPr>
        </p:nvSpPr>
        <p:spPr>
          <a:xfrm>
            <a:off x="8329961" y="390293"/>
            <a:ext cx="3289610" cy="3824868"/>
          </a:xfrm>
          <a:solidFill>
            <a:schemeClr val="bg1">
              <a:lumMod val="95000"/>
            </a:schemeClr>
          </a:solidFill>
        </p:spPr>
        <p:txBody>
          <a:bodyPr/>
          <a:lstStyle/>
          <a:p>
            <a:r>
              <a:rPr lang="en-US"/>
              <a:t>Click icon to add picture</a:t>
            </a:r>
          </a:p>
        </p:txBody>
      </p:sp>
      <p:sp>
        <p:nvSpPr>
          <p:cNvPr id="15" name="Picture Placeholder 10">
            <a:extLst>
              <a:ext uri="{FF2B5EF4-FFF2-40B4-BE49-F238E27FC236}">
                <a16:creationId xmlns:a16="http://schemas.microsoft.com/office/drawing/2014/main" id="{C9B6B075-7709-437E-6B78-22681EA46C59}"/>
              </a:ext>
            </a:extLst>
          </p:cNvPr>
          <p:cNvSpPr>
            <a:spLocks noGrp="1"/>
          </p:cNvSpPr>
          <p:nvPr>
            <p:ph type="pic" sz="quarter" idx="17"/>
          </p:nvPr>
        </p:nvSpPr>
        <p:spPr>
          <a:xfrm>
            <a:off x="8329961" y="4326673"/>
            <a:ext cx="3289610" cy="2224668"/>
          </a:xfrm>
          <a:solidFill>
            <a:schemeClr val="bg1">
              <a:lumMod val="95000"/>
            </a:schemeClr>
          </a:solidFill>
        </p:spPr>
        <p:txBody>
          <a:bodyPr/>
          <a:lstStyle/>
          <a:p>
            <a:r>
              <a:rPr lang="en-US"/>
              <a:t>Click icon to add picture</a:t>
            </a:r>
          </a:p>
        </p:txBody>
      </p:sp>
      <p:sp>
        <p:nvSpPr>
          <p:cNvPr id="6" name="Footer Placeholder 4">
            <a:extLst>
              <a:ext uri="{FF2B5EF4-FFF2-40B4-BE49-F238E27FC236}">
                <a16:creationId xmlns:a16="http://schemas.microsoft.com/office/drawing/2014/main" id="{EF622902-3D8E-D477-D76A-4146F0713C0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7" name="Slide Number Placeholder 5">
            <a:extLst>
              <a:ext uri="{FF2B5EF4-FFF2-40B4-BE49-F238E27FC236}">
                <a16:creationId xmlns:a16="http://schemas.microsoft.com/office/drawing/2014/main" id="{9A4497A6-39BA-3E26-54B6-E9F4C7242856}"/>
              </a:ext>
            </a:extLst>
          </p:cNvPr>
          <p:cNvSpPr>
            <a:spLocks noGrp="1"/>
          </p:cNvSpPr>
          <p:nvPr>
            <p:ph type="sldNum" sz="quarter" idx="12"/>
          </p:nvPr>
        </p:nvSpPr>
        <p:spPr>
          <a:xfrm>
            <a:off x="9312355" y="6283154"/>
            <a:ext cx="274320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42373772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ull Image with Statem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8E650C-585C-9154-4149-3DD0AD2CD18E}"/>
              </a:ext>
            </a:extLst>
          </p:cNvPr>
          <p:cNvSpPr>
            <a:spLocks noGrp="1"/>
          </p:cNvSpPr>
          <p:nvPr>
            <p:ph type="pic" sz="quarter" idx="13"/>
          </p:nvPr>
        </p:nvSpPr>
        <p:spPr>
          <a:xfrm>
            <a:off x="0" y="0"/>
            <a:ext cx="12192000" cy="6858000"/>
          </a:xfrm>
        </p:spPr>
        <p:txBody>
          <a:bodyPr/>
          <a:lstStyle>
            <a:lvl1pPr marL="0" indent="0">
              <a:buNone/>
              <a:defRPr/>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2" name="Slide Number Placeholder 5">
            <a:extLst>
              <a:ext uri="{FF2B5EF4-FFF2-40B4-BE49-F238E27FC236}">
                <a16:creationId xmlns:a16="http://schemas.microsoft.com/office/drawing/2014/main" id="{8A19B4A3-5247-58AA-EFDD-0FCF12C2203F}"/>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1409700" y="4214018"/>
            <a:ext cx="10515600" cy="1325563"/>
          </a:xfrm>
        </p:spPr>
        <p:txBody>
          <a:bodyPr>
            <a:normAutofit/>
          </a:bodyPr>
          <a:lstStyle>
            <a:lvl1pPr>
              <a:spcAft>
                <a:spcPts val="1000"/>
              </a:spcAft>
              <a:defRPr sz="3600" spc="0"/>
            </a:lvl1pPr>
          </a:lstStyle>
          <a:p>
            <a:r>
              <a:rPr lang="en-US"/>
              <a:t>Click to edit Master title style</a:t>
            </a:r>
            <a:endParaRPr lang="en-US" dirty="0"/>
          </a:p>
        </p:txBody>
      </p:sp>
    </p:spTree>
    <p:extLst>
      <p:ext uri="{BB962C8B-B14F-4D97-AF65-F5344CB8AC3E}">
        <p14:creationId xmlns:p14="http://schemas.microsoft.com/office/powerpoint/2010/main" val="26680393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Column with 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p:txBody>
          <a:bodyPr/>
          <a:lstStyle>
            <a:lvl1pPr>
              <a:lnSpc>
                <a:spcPct val="9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C891E7-6CE6-65EE-9E45-1C80DB4E8C68}"/>
              </a:ext>
            </a:extLst>
          </p:cNvPr>
          <p:cNvSpPr>
            <a:spLocks noGrp="1"/>
          </p:cNvSpPr>
          <p:nvPr>
            <p:ph sz="half" idx="1"/>
          </p:nvPr>
        </p:nvSpPr>
        <p:spPr>
          <a:xfrm>
            <a:off x="1409700" y="3105784"/>
            <a:ext cx="2705100" cy="2289175"/>
          </a:xfrm>
        </p:spPr>
        <p:txBody>
          <a:bodyPr/>
          <a:lstStyle>
            <a:lvl1pPr marL="0" indent="0">
              <a:buNone/>
              <a:defRPr sz="2400" b="0" i="0">
                <a:latin typeface="Avenir Next LT Pro Light" panose="020B0304020202020204" pitchFamily="34" charset="77"/>
              </a:defRPr>
            </a:lvl1pPr>
            <a:lvl2pPr>
              <a:defRPr sz="2200"/>
            </a:lvl2p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1" name="Picture Placeholder 10">
            <a:extLst>
              <a:ext uri="{FF2B5EF4-FFF2-40B4-BE49-F238E27FC236}">
                <a16:creationId xmlns:a16="http://schemas.microsoft.com/office/drawing/2014/main" id="{B2695178-FD57-1C69-8D8C-634E3C68E18C}"/>
              </a:ext>
            </a:extLst>
          </p:cNvPr>
          <p:cNvSpPr>
            <a:spLocks noGrp="1"/>
          </p:cNvSpPr>
          <p:nvPr>
            <p:ph type="pic" sz="quarter" idx="14"/>
          </p:nvPr>
        </p:nvSpPr>
        <p:spPr>
          <a:xfrm>
            <a:off x="1847850" y="1279842"/>
            <a:ext cx="1828800" cy="1828800"/>
          </a:xfrm>
        </p:spPr>
        <p:txBody>
          <a:bodyPr/>
          <a:lstStyle>
            <a:lvl1pPr marL="0" indent="0">
              <a:buNone/>
              <a:defRPr/>
            </a:lvl1pPr>
          </a:lstStyle>
          <a:p>
            <a:r>
              <a:rPr lang="en-US"/>
              <a:t>Click icon to add picture</a:t>
            </a:r>
            <a:endParaRPr lang="en-US" dirty="0"/>
          </a:p>
        </p:txBody>
      </p:sp>
      <p:sp>
        <p:nvSpPr>
          <p:cNvPr id="17" name="Content Placeholder 2">
            <a:extLst>
              <a:ext uri="{FF2B5EF4-FFF2-40B4-BE49-F238E27FC236}">
                <a16:creationId xmlns:a16="http://schemas.microsoft.com/office/drawing/2014/main" id="{663AF051-E41F-4C56-5431-83CBCBB7FBED}"/>
              </a:ext>
            </a:extLst>
          </p:cNvPr>
          <p:cNvSpPr>
            <a:spLocks noGrp="1"/>
          </p:cNvSpPr>
          <p:nvPr>
            <p:ph sz="half" idx="15"/>
          </p:nvPr>
        </p:nvSpPr>
        <p:spPr>
          <a:xfrm>
            <a:off x="4263390" y="3105784"/>
            <a:ext cx="2705100" cy="2289175"/>
          </a:xfrm>
        </p:spPr>
        <p:txBody>
          <a:bodyPr/>
          <a:lstStyle>
            <a:lvl1pPr marL="0" indent="0">
              <a:buNone/>
              <a:defRPr sz="2400" b="0" i="0">
                <a:latin typeface="Avenir Next LT Pro Light" panose="020B0304020202020204" pitchFamily="34" charset="77"/>
              </a:defRPr>
            </a:lvl1pPr>
            <a:lvl2pPr>
              <a:defRPr sz="2200"/>
            </a:lvl2pPr>
          </a:lstStyle>
          <a:p>
            <a:pPr lvl="0"/>
            <a:r>
              <a:rPr lang="en-US"/>
              <a:t>Click to edit Master text styles</a:t>
            </a:r>
          </a:p>
          <a:p>
            <a:pPr lvl="1"/>
            <a:r>
              <a:rPr lang="en-US"/>
              <a:t>Second level</a:t>
            </a:r>
          </a:p>
        </p:txBody>
      </p:sp>
      <p:sp>
        <p:nvSpPr>
          <p:cNvPr id="18" name="Picture Placeholder 10">
            <a:extLst>
              <a:ext uri="{FF2B5EF4-FFF2-40B4-BE49-F238E27FC236}">
                <a16:creationId xmlns:a16="http://schemas.microsoft.com/office/drawing/2014/main" id="{308B9ED7-5576-0333-4F2B-E0B8603769F0}"/>
              </a:ext>
            </a:extLst>
          </p:cNvPr>
          <p:cNvSpPr>
            <a:spLocks noGrp="1"/>
          </p:cNvSpPr>
          <p:nvPr>
            <p:ph type="pic" sz="quarter" idx="16"/>
          </p:nvPr>
        </p:nvSpPr>
        <p:spPr>
          <a:xfrm>
            <a:off x="4701540" y="1279842"/>
            <a:ext cx="1828800" cy="1828800"/>
          </a:xfrm>
        </p:spPr>
        <p:txBody>
          <a:bodyPr/>
          <a:lstStyle>
            <a:lvl1pPr marL="0" indent="0">
              <a:buNone/>
              <a:defRPr/>
            </a:lvl1pPr>
          </a:lstStyle>
          <a:p>
            <a:r>
              <a:rPr lang="en-US"/>
              <a:t>Click icon to add picture</a:t>
            </a:r>
            <a:endParaRPr lang="en-US" dirty="0"/>
          </a:p>
        </p:txBody>
      </p:sp>
      <p:sp>
        <p:nvSpPr>
          <p:cNvPr id="19" name="Content Placeholder 2">
            <a:extLst>
              <a:ext uri="{FF2B5EF4-FFF2-40B4-BE49-F238E27FC236}">
                <a16:creationId xmlns:a16="http://schemas.microsoft.com/office/drawing/2014/main" id="{CD4A1093-FAC5-144E-808C-C1C5DC1DE8C8}"/>
              </a:ext>
            </a:extLst>
          </p:cNvPr>
          <p:cNvSpPr>
            <a:spLocks noGrp="1"/>
          </p:cNvSpPr>
          <p:nvPr>
            <p:ph sz="half" idx="17"/>
          </p:nvPr>
        </p:nvSpPr>
        <p:spPr>
          <a:xfrm>
            <a:off x="7147560" y="3105784"/>
            <a:ext cx="2705100" cy="2289175"/>
          </a:xfrm>
        </p:spPr>
        <p:txBody>
          <a:bodyPr/>
          <a:lstStyle>
            <a:lvl1pPr marL="0" indent="0">
              <a:buNone/>
              <a:defRPr sz="2400" b="0" i="0">
                <a:latin typeface="Avenir Next LT Pro Light" panose="020B0304020202020204" pitchFamily="34" charset="77"/>
              </a:defRPr>
            </a:lvl1pPr>
            <a:lvl2pPr>
              <a:defRPr sz="2200"/>
            </a:lvl2pPr>
          </a:lstStyle>
          <a:p>
            <a:pPr lvl="0"/>
            <a:r>
              <a:rPr lang="en-US"/>
              <a:t>Click to edit Master text styles</a:t>
            </a:r>
          </a:p>
          <a:p>
            <a:pPr lvl="1"/>
            <a:r>
              <a:rPr lang="en-US"/>
              <a:t>Second level</a:t>
            </a:r>
          </a:p>
        </p:txBody>
      </p:sp>
      <p:sp>
        <p:nvSpPr>
          <p:cNvPr id="20" name="Picture Placeholder 10">
            <a:extLst>
              <a:ext uri="{FF2B5EF4-FFF2-40B4-BE49-F238E27FC236}">
                <a16:creationId xmlns:a16="http://schemas.microsoft.com/office/drawing/2014/main" id="{2D766026-6524-B979-9F53-3A2AAB8C1CE2}"/>
              </a:ext>
            </a:extLst>
          </p:cNvPr>
          <p:cNvSpPr>
            <a:spLocks noGrp="1"/>
          </p:cNvSpPr>
          <p:nvPr>
            <p:ph type="pic" sz="quarter" idx="18"/>
          </p:nvPr>
        </p:nvSpPr>
        <p:spPr>
          <a:xfrm>
            <a:off x="7585710" y="1279842"/>
            <a:ext cx="1828800" cy="1828800"/>
          </a:xfrm>
        </p:spPr>
        <p:txBody>
          <a:bodyPr/>
          <a:lstStyle>
            <a:lvl1pPr marL="0" indent="0">
              <a:buNone/>
              <a:defRPr/>
            </a:lvl1pPr>
          </a:lstStyle>
          <a:p>
            <a:r>
              <a:rPr lang="en-US"/>
              <a:t>Click icon to add picture</a:t>
            </a:r>
            <a:endParaRPr lang="en-US" dirty="0"/>
          </a:p>
        </p:txBody>
      </p:sp>
      <p:sp>
        <p:nvSpPr>
          <p:cNvPr id="4" name="Slide Number Placeholder 5">
            <a:extLst>
              <a:ext uri="{FF2B5EF4-FFF2-40B4-BE49-F238E27FC236}">
                <a16:creationId xmlns:a16="http://schemas.microsoft.com/office/drawing/2014/main" id="{2AC9F213-834D-B317-0CE5-ABAF34FC46A9}"/>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6705102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p:txBody>
          <a:bodyPr/>
          <a:lstStyle>
            <a:lvl1pPr>
              <a:lnSpc>
                <a:spcPct val="9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C891E7-6CE6-65EE-9E45-1C80DB4E8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16F6C34-7018-EC5C-C708-FDE9B9A9BF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5" name="Slide Number Placeholder 5">
            <a:extLst>
              <a:ext uri="{FF2B5EF4-FFF2-40B4-BE49-F238E27FC236}">
                <a16:creationId xmlns:a16="http://schemas.microsoft.com/office/drawing/2014/main" id="{30EEECDD-C0E5-D033-3B88-799FB4764EF8}"/>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9823880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342900" y="347196"/>
            <a:ext cx="10515600" cy="792491"/>
          </a:xfrm>
        </p:spPr>
        <p:txBody>
          <a:bodyPr/>
          <a:lstStyle>
            <a:lvl1pPr>
              <a:lnSpc>
                <a:spcPct val="90000"/>
              </a:lnSpc>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D9318A2-9328-5195-E64B-0437EE61D031}"/>
              </a:ext>
            </a:extLst>
          </p:cNvPr>
          <p:cNvSpPr>
            <a:spLocks noGrp="1"/>
          </p:cNvSpPr>
          <p:nvPr>
            <p:ph type="body" idx="1"/>
          </p:nvPr>
        </p:nvSpPr>
        <p:spPr>
          <a:xfrm>
            <a:off x="342900" y="1547207"/>
            <a:ext cx="5157787" cy="347854"/>
          </a:xfrm>
        </p:spPr>
        <p:txBody>
          <a:bodyPr anchor="t">
            <a:normAutofit/>
          </a:bodyPr>
          <a:lstStyle>
            <a:lvl1pPr marL="0" indent="0">
              <a:buNone/>
              <a:defRPr sz="2400" b="1" i="0">
                <a:solidFill>
                  <a:schemeClr val="accent2"/>
                </a:solidFill>
                <a:latin typeface="Avenir Next LT Pro Demi"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4266A8-5915-AEFB-B317-6501280C39CA}"/>
              </a:ext>
            </a:extLst>
          </p:cNvPr>
          <p:cNvSpPr>
            <a:spLocks noGrp="1"/>
          </p:cNvSpPr>
          <p:nvPr>
            <p:ph sz="half" idx="2"/>
          </p:nvPr>
        </p:nvSpPr>
        <p:spPr>
          <a:xfrm>
            <a:off x="342899" y="1959163"/>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1890E8C-1834-740D-A93B-0D3A763D92CA}"/>
              </a:ext>
            </a:extLst>
          </p:cNvPr>
          <p:cNvSpPr>
            <a:spLocks noGrp="1"/>
          </p:cNvSpPr>
          <p:nvPr>
            <p:ph sz="quarter" idx="4"/>
          </p:nvPr>
        </p:nvSpPr>
        <p:spPr>
          <a:xfrm>
            <a:off x="6172200" y="1959163"/>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9D27FCDE-837F-D22E-339F-2DD94AC3AFB0}"/>
              </a:ext>
            </a:extLst>
          </p:cNvPr>
          <p:cNvSpPr>
            <a:spLocks noGrp="1"/>
          </p:cNvSpPr>
          <p:nvPr>
            <p:ph type="body" idx="13"/>
          </p:nvPr>
        </p:nvSpPr>
        <p:spPr>
          <a:xfrm>
            <a:off x="6197601" y="1547207"/>
            <a:ext cx="5157787" cy="361106"/>
          </a:xfrm>
        </p:spPr>
        <p:txBody>
          <a:bodyPr anchor="t">
            <a:normAutofit/>
          </a:bodyPr>
          <a:lstStyle>
            <a:lvl1pPr marL="0" indent="0">
              <a:buNone/>
              <a:defRPr sz="2400" b="1" i="0">
                <a:solidFill>
                  <a:schemeClr val="accent2"/>
                </a:solidFill>
                <a:latin typeface="Avenir Next LT Pro Demi"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Slide Number Placeholder 5">
            <a:extLst>
              <a:ext uri="{FF2B5EF4-FFF2-40B4-BE49-F238E27FC236}">
                <a16:creationId xmlns:a16="http://schemas.microsoft.com/office/drawing/2014/main" id="{36260D38-14AF-A5DB-55B5-86EFA9CA9250}"/>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1133867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342900" y="347196"/>
            <a:ext cx="10515600" cy="1325563"/>
          </a:xfrm>
        </p:spPr>
        <p:txBody>
          <a:bodyPr/>
          <a:lstStyle>
            <a:lvl1pPr>
              <a:lnSpc>
                <a:spcPct val="90000"/>
              </a:lnSpc>
              <a:defRPr/>
            </a:lvl1pPr>
          </a:lstStyle>
          <a:p>
            <a:r>
              <a:rPr lang="en-US"/>
              <a:t>Click to edit Master title style</a:t>
            </a:r>
            <a:endParaRPr lang="en-US" dirty="0"/>
          </a:p>
        </p:txBody>
      </p:sp>
      <p:sp>
        <p:nvSpPr>
          <p:cNvPr id="7" name="Chart Placeholder 6">
            <a:extLst>
              <a:ext uri="{FF2B5EF4-FFF2-40B4-BE49-F238E27FC236}">
                <a16:creationId xmlns:a16="http://schemas.microsoft.com/office/drawing/2014/main" id="{E9905D7E-7D0E-0417-DBC9-40BDDD9D056D}"/>
              </a:ext>
            </a:extLst>
          </p:cNvPr>
          <p:cNvSpPr>
            <a:spLocks noGrp="1"/>
          </p:cNvSpPr>
          <p:nvPr>
            <p:ph type="chart" sz="quarter" idx="13"/>
          </p:nvPr>
        </p:nvSpPr>
        <p:spPr>
          <a:xfrm>
            <a:off x="342900" y="1939925"/>
            <a:ext cx="10477500" cy="2936875"/>
          </a:xfrm>
        </p:spPr>
        <p:txBody>
          <a:bodyPr/>
          <a:lstStyle>
            <a:lvl1pPr marL="0" indent="0">
              <a:buNone/>
              <a:defRPr/>
            </a:lvl1pPr>
          </a:lstStyle>
          <a:p>
            <a:r>
              <a:rPr lang="en-US"/>
              <a:t>Click icon to add chart</a:t>
            </a:r>
            <a:endParaRPr lang="en-US" dirty="0"/>
          </a:p>
        </p:txBody>
      </p:sp>
      <p:sp>
        <p:nvSpPr>
          <p:cNvPr id="3" name="Slide Number Placeholder 5">
            <a:extLst>
              <a:ext uri="{FF2B5EF4-FFF2-40B4-BE49-F238E27FC236}">
                <a16:creationId xmlns:a16="http://schemas.microsoft.com/office/drawing/2014/main" id="{A5AFB668-F918-4445-9406-E14374D6F05D}"/>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4109934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517784" y="362063"/>
            <a:ext cx="2789438" cy="532699"/>
          </a:xfrm>
          <a:prstGeom prst="rect">
            <a:avLst/>
          </a:prstGeom>
        </p:spPr>
        <p:txBody>
          <a:bodyPr/>
          <a:lstStyle>
            <a:lvl1pPr>
              <a:defRPr sz="3200" b="0" i="0">
                <a:solidFill>
                  <a:srgbClr val="FC4C02"/>
                </a:solidFill>
                <a:latin typeface="Figtree" pitchFamily="2" charset="0"/>
                <a:cs typeface="Calibri" panose="020F0502020204030204" pitchFamily="34" charset="0"/>
              </a:defRPr>
            </a:lvl1pPr>
          </a:lstStyle>
          <a:p>
            <a:r>
              <a:rPr lang="en-US"/>
              <a:t>Agenda</a:t>
            </a:r>
          </a:p>
        </p:txBody>
      </p:sp>
      <p:sp>
        <p:nvSpPr>
          <p:cNvPr id="5" name="Content Placeholder 7">
            <a:extLst>
              <a:ext uri="{FF2B5EF4-FFF2-40B4-BE49-F238E27FC236}">
                <a16:creationId xmlns:a16="http://schemas.microsoft.com/office/drawing/2014/main" id="{7B377220-E622-8FAA-657A-549AE99368DE}"/>
              </a:ext>
            </a:extLst>
          </p:cNvPr>
          <p:cNvSpPr>
            <a:spLocks noGrp="1"/>
          </p:cNvSpPr>
          <p:nvPr>
            <p:ph sz="quarter" idx="12"/>
          </p:nvPr>
        </p:nvSpPr>
        <p:spPr>
          <a:xfrm>
            <a:off x="518449" y="1436209"/>
            <a:ext cx="5037138" cy="4305300"/>
          </a:xfrm>
          <a:prstGeom prst="rect">
            <a:avLst/>
          </a:prstGeom>
        </p:spPr>
        <p:txBody>
          <a:bodyPr/>
          <a:lstStyle>
            <a:lvl1pPr>
              <a:buClr>
                <a:schemeClr val="tx1"/>
              </a:buClr>
              <a:defRPr sz="2400">
                <a:solidFill>
                  <a:schemeClr val="tx1"/>
                </a:solidFill>
                <a:latin typeface="+mj-lt"/>
              </a:defRPr>
            </a:lvl1pPr>
            <a:lvl2pPr>
              <a:buClr>
                <a:schemeClr val="tx1"/>
              </a:buClr>
              <a:defRPr sz="2200">
                <a:solidFill>
                  <a:schemeClr val="tx1"/>
                </a:solidFill>
                <a:latin typeface="+mj-lt"/>
              </a:defRPr>
            </a:lvl2pPr>
            <a:lvl3pPr>
              <a:buClr>
                <a:schemeClr val="tx1"/>
              </a:buClr>
              <a:defRPr>
                <a:solidFill>
                  <a:schemeClr val="tx1"/>
                </a:solidFill>
                <a:latin typeface="+mj-lt"/>
              </a:defRPr>
            </a:lvl3pPr>
          </a:lstStyle>
          <a:p>
            <a:pPr lvl="0"/>
            <a:r>
              <a:rPr lang="en-US"/>
              <a:t>Click to edit Master text styles</a:t>
            </a:r>
          </a:p>
          <a:p>
            <a:pPr lvl="1"/>
            <a:r>
              <a:rPr lang="en-US"/>
              <a:t>Second level</a:t>
            </a:r>
          </a:p>
          <a:p>
            <a:pPr lvl="2"/>
            <a:r>
              <a:rPr lang="en-US"/>
              <a:t>Third level</a:t>
            </a:r>
          </a:p>
        </p:txBody>
      </p:sp>
      <p:cxnSp>
        <p:nvCxnSpPr>
          <p:cNvPr id="16" name="Straight Connector 15">
            <a:extLst>
              <a:ext uri="{FF2B5EF4-FFF2-40B4-BE49-F238E27FC236}">
                <a16:creationId xmlns:a16="http://schemas.microsoft.com/office/drawing/2014/main" id="{F913B793-2C17-48CE-F174-16E2C1513C9B}"/>
              </a:ext>
            </a:extLst>
          </p:cNvPr>
          <p:cNvCxnSpPr>
            <a:cxnSpLocks/>
          </p:cNvCxnSpPr>
          <p:nvPr userDrawn="1"/>
        </p:nvCxnSpPr>
        <p:spPr>
          <a:xfrm>
            <a:off x="2068202" y="6125184"/>
            <a:ext cx="0" cy="52849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53B43A6-F44D-41B2-E5A9-A20A47337E1A}"/>
              </a:ext>
            </a:extLst>
          </p:cNvPr>
          <p:cNvSpPr txBox="1"/>
          <p:nvPr userDrawn="1"/>
        </p:nvSpPr>
        <p:spPr>
          <a:xfrm>
            <a:off x="2163606" y="6247392"/>
            <a:ext cx="4372522" cy="307777"/>
          </a:xfrm>
          <a:prstGeom prst="rect">
            <a:avLst/>
          </a:prstGeom>
          <a:noFill/>
        </p:spPr>
        <p:txBody>
          <a:bodyPr wrap="square" rtlCol="0">
            <a:spAutoFit/>
          </a:bodyPr>
          <a:lstStyle/>
          <a:p>
            <a:r>
              <a:rPr lang="en-US" sz="1400">
                <a:solidFill>
                  <a:srgbClr val="33A8C9"/>
                </a:solidFill>
                <a:latin typeface="Figtree" pitchFamily="2" charset="0"/>
              </a:rPr>
              <a:t>Alone we are </a:t>
            </a:r>
            <a:r>
              <a:rPr lang="en-US" sz="1400">
                <a:solidFill>
                  <a:srgbClr val="FC4C02"/>
                </a:solidFill>
                <a:latin typeface="Figtree" pitchFamily="2" charset="0"/>
              </a:rPr>
              <a:t>rare.</a:t>
            </a:r>
            <a:r>
              <a:rPr lang="en-US" sz="1400">
                <a:solidFill>
                  <a:srgbClr val="33A8C9"/>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cxnSp>
        <p:nvCxnSpPr>
          <p:cNvPr id="19" name="Straight Connector 18">
            <a:extLst>
              <a:ext uri="{FF2B5EF4-FFF2-40B4-BE49-F238E27FC236}">
                <a16:creationId xmlns:a16="http://schemas.microsoft.com/office/drawing/2014/main" id="{57868710-1915-F53F-001C-481AAC3F4CFA}"/>
              </a:ext>
            </a:extLst>
          </p:cNvPr>
          <p:cNvCxnSpPr>
            <a:cxnSpLocks/>
          </p:cNvCxnSpPr>
          <p:nvPr userDrawn="1"/>
        </p:nvCxnSpPr>
        <p:spPr>
          <a:xfrm>
            <a:off x="564282" y="974844"/>
            <a:ext cx="4991305"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pic>
        <p:nvPicPr>
          <p:cNvPr id="4" name="Picture 3" descr="A logo with blue and orange dots&#10;&#10;Description automatically generated">
            <a:extLst>
              <a:ext uri="{FF2B5EF4-FFF2-40B4-BE49-F238E27FC236}">
                <a16:creationId xmlns:a16="http://schemas.microsoft.com/office/drawing/2014/main" id="{85F577E6-4DBF-E915-9C60-11D52B3F4599}"/>
              </a:ext>
            </a:extLst>
          </p:cNvPr>
          <p:cNvPicPr>
            <a:picLocks noChangeAspect="1"/>
          </p:cNvPicPr>
          <p:nvPr userDrawn="1"/>
        </p:nvPicPr>
        <p:blipFill>
          <a:blip r:embed="rId2"/>
          <a:stretch>
            <a:fillRect/>
          </a:stretch>
        </p:blipFill>
        <p:spPr>
          <a:xfrm>
            <a:off x="220161" y="6025239"/>
            <a:ext cx="1716704" cy="677339"/>
          </a:xfrm>
          <a:prstGeom prst="rect">
            <a:avLst/>
          </a:prstGeom>
        </p:spPr>
      </p:pic>
    </p:spTree>
    <p:extLst>
      <p:ext uri="{BB962C8B-B14F-4D97-AF65-F5344CB8AC3E}">
        <p14:creationId xmlns:p14="http://schemas.microsoft.com/office/powerpoint/2010/main" val="34761721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9" name="Picture 8" descr="A red and black geometrical design&#10;&#10;Description automatically generated with medium confidence">
            <a:extLst>
              <a:ext uri="{FF2B5EF4-FFF2-40B4-BE49-F238E27FC236}">
                <a16:creationId xmlns:a16="http://schemas.microsoft.com/office/drawing/2014/main" id="{7911910F-508A-A674-6D7E-2F67E37B1E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2" name="Slide Number Placeholder 5">
            <a:extLst>
              <a:ext uri="{FF2B5EF4-FFF2-40B4-BE49-F238E27FC236}">
                <a16:creationId xmlns:a16="http://schemas.microsoft.com/office/drawing/2014/main" id="{D6461E4A-6EB3-38A4-9506-CCDC28BCAC6A}"/>
              </a:ext>
            </a:extLst>
          </p:cNvPr>
          <p:cNvSpPr>
            <a:spLocks noGrp="1"/>
          </p:cNvSpPr>
          <p:nvPr>
            <p:ph type="sldNum" sz="quarter" idx="12"/>
          </p:nvPr>
        </p:nvSpPr>
        <p:spPr>
          <a:xfrm>
            <a:off x="11370365" y="6402110"/>
            <a:ext cx="583590" cy="365125"/>
          </a:xfrm>
          <a:prstGeom prst="rect">
            <a:avLst/>
          </a:prstGeom>
        </p:spPr>
        <p:txBody>
          <a:bodyPr/>
          <a:lstStyle>
            <a:lvl1pPr algn="r">
              <a:defRPr sz="1200" b="0" i="0">
                <a:solidFill>
                  <a:schemeClr val="bg2"/>
                </a:solidFill>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4575909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red and black geometrical design&#10;&#10;Description automatically generated with medium confidence">
            <a:extLst>
              <a:ext uri="{FF2B5EF4-FFF2-40B4-BE49-F238E27FC236}">
                <a16:creationId xmlns:a16="http://schemas.microsoft.com/office/drawing/2014/main" id="{F7AFC29D-58EE-2624-32D5-8374DCDCFA94}"/>
              </a:ext>
            </a:extLst>
          </p:cNvPr>
          <p:cNvPicPr>
            <a:picLocks noGrp="1" noRot="1" noChangeAspect="1" noMove="1" noResize="1" noEditPoints="1" noAdjustHandles="1" noChangeArrowheads="1" noChangeShapeType="1" noCrop="1"/>
          </p:cNvPicPr>
          <p:nvPr userDrawn="1"/>
        </p:nvPicPr>
        <p:blipFill>
          <a:blip r:embed="rId2"/>
          <a:srcRect r="25523" b="25523"/>
          <a:stretch/>
        </p:blipFill>
        <p:spPr>
          <a:xfrm>
            <a:off x="0" y="0"/>
            <a:ext cx="12192000" cy="6858000"/>
          </a:xfrm>
          <a:prstGeom prst="rect">
            <a:avLst/>
          </a:prstGeom>
        </p:spPr>
      </p:pic>
      <p:sp>
        <p:nvSpPr>
          <p:cNvPr id="3" name="TextBox 2">
            <a:extLst>
              <a:ext uri="{FF2B5EF4-FFF2-40B4-BE49-F238E27FC236}">
                <a16:creationId xmlns:a16="http://schemas.microsoft.com/office/drawing/2014/main" id="{C758F40A-E071-AFA9-8C6A-CE86DB055ACA}"/>
              </a:ext>
            </a:extLst>
          </p:cNvPr>
          <p:cNvSpPr txBox="1"/>
          <p:nvPr userDrawn="1"/>
        </p:nvSpPr>
        <p:spPr>
          <a:xfrm>
            <a:off x="5134279" y="1117600"/>
            <a:ext cx="5279721" cy="923330"/>
          </a:xfrm>
          <a:prstGeom prst="rect">
            <a:avLst/>
          </a:prstGeom>
          <a:noFill/>
        </p:spPr>
        <p:txBody>
          <a:bodyPr wrap="square" rtlCol="0">
            <a:spAutoFit/>
          </a:bodyPr>
          <a:lstStyle/>
          <a:p>
            <a:pPr algn="l"/>
            <a:r>
              <a:rPr lang="en-US" sz="5400" b="0" i="0" spc="-150" dirty="0">
                <a:solidFill>
                  <a:schemeClr val="tx2"/>
                </a:solidFill>
                <a:latin typeface="Avenir Next LT Pro Light" panose="020B0304020202020204" pitchFamily="34" charset="77"/>
              </a:rPr>
              <a:t>Thank you</a:t>
            </a:r>
          </a:p>
        </p:txBody>
      </p:sp>
      <p:pic>
        <p:nvPicPr>
          <p:cNvPr id="2" name="Picture 1">
            <a:extLst>
              <a:ext uri="{FF2B5EF4-FFF2-40B4-BE49-F238E27FC236}">
                <a16:creationId xmlns:a16="http://schemas.microsoft.com/office/drawing/2014/main" id="{9FEC62D1-0EAC-8F71-3706-554AD4AE0046}"/>
              </a:ext>
            </a:extLst>
          </p:cNvPr>
          <p:cNvPicPr>
            <a:picLocks noChangeAspect="1"/>
          </p:cNvPicPr>
          <p:nvPr userDrawn="1"/>
        </p:nvPicPr>
        <p:blipFill>
          <a:blip r:embed="rId3"/>
          <a:srcRect/>
          <a:stretch/>
        </p:blipFill>
        <p:spPr>
          <a:xfrm>
            <a:off x="10167205" y="5601124"/>
            <a:ext cx="1752638" cy="1065408"/>
          </a:xfrm>
          <a:prstGeom prst="rect">
            <a:avLst/>
          </a:prstGeom>
        </p:spPr>
      </p:pic>
    </p:spTree>
    <p:extLst>
      <p:ext uri="{BB962C8B-B14F-4D97-AF65-F5344CB8AC3E}">
        <p14:creationId xmlns:p14="http://schemas.microsoft.com/office/powerpoint/2010/main" val="24951309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3653E9-B1EF-7608-F8DE-FA0273554111}"/>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3" name="TextBox 2">
            <a:extLst>
              <a:ext uri="{FF2B5EF4-FFF2-40B4-BE49-F238E27FC236}">
                <a16:creationId xmlns:a16="http://schemas.microsoft.com/office/drawing/2014/main" id="{C758F40A-E071-AFA9-8C6A-CE86DB055ACA}"/>
              </a:ext>
            </a:extLst>
          </p:cNvPr>
          <p:cNvSpPr txBox="1"/>
          <p:nvPr userDrawn="1"/>
        </p:nvSpPr>
        <p:spPr>
          <a:xfrm>
            <a:off x="2236006" y="2692400"/>
            <a:ext cx="3378732" cy="923330"/>
          </a:xfrm>
          <a:prstGeom prst="rect">
            <a:avLst/>
          </a:prstGeom>
          <a:noFill/>
        </p:spPr>
        <p:txBody>
          <a:bodyPr wrap="square" rtlCol="0">
            <a:spAutoFit/>
          </a:bodyPr>
          <a:lstStyle/>
          <a:p>
            <a:pPr algn="l"/>
            <a:r>
              <a:rPr lang="en-US" sz="5400" b="0" i="0" spc="-150" dirty="0">
                <a:solidFill>
                  <a:schemeClr val="bg1"/>
                </a:solidFill>
                <a:latin typeface="Avenir Next LT Pro Light" panose="020B0304020202020204" pitchFamily="34" charset="77"/>
              </a:rPr>
              <a:t>Appendix</a:t>
            </a:r>
          </a:p>
        </p:txBody>
      </p:sp>
    </p:spTree>
    <p:extLst>
      <p:ext uri="{BB962C8B-B14F-4D97-AF65-F5344CB8AC3E}">
        <p14:creationId xmlns:p14="http://schemas.microsoft.com/office/powerpoint/2010/main" val="6810553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E83C142-3DC4-4C55-9132-ED296A839537}"/>
              </a:ext>
            </a:extLst>
          </p:cNvPr>
          <p:cNvSpPr>
            <a:spLocks noGrp="1"/>
          </p:cNvSpPr>
          <p:nvPr>
            <p:ph type="pic" sz="quarter" idx="10"/>
          </p:nvPr>
        </p:nvSpPr>
        <p:spPr>
          <a:xfrm>
            <a:off x="1030288" y="1511301"/>
            <a:ext cx="1949451" cy="1951039"/>
          </a:xfrm>
          <a:custGeom>
            <a:avLst/>
            <a:gdLst>
              <a:gd name="connsiteX0" fmla="*/ 324915 w 1949450"/>
              <a:gd name="connsiteY0" fmla="*/ 0 h 1951038"/>
              <a:gd name="connsiteX1" fmla="*/ 1624535 w 1949450"/>
              <a:gd name="connsiteY1" fmla="*/ 0 h 1951038"/>
              <a:gd name="connsiteX2" fmla="*/ 1949450 w 1949450"/>
              <a:gd name="connsiteY2" fmla="*/ 324915 h 1951038"/>
              <a:gd name="connsiteX3" fmla="*/ 1949450 w 1949450"/>
              <a:gd name="connsiteY3" fmla="*/ 1626123 h 1951038"/>
              <a:gd name="connsiteX4" fmla="*/ 1624535 w 1949450"/>
              <a:gd name="connsiteY4" fmla="*/ 1951038 h 1951038"/>
              <a:gd name="connsiteX5" fmla="*/ 324915 w 1949450"/>
              <a:gd name="connsiteY5" fmla="*/ 1951038 h 1951038"/>
              <a:gd name="connsiteX6" fmla="*/ 0 w 1949450"/>
              <a:gd name="connsiteY6" fmla="*/ 1626123 h 1951038"/>
              <a:gd name="connsiteX7" fmla="*/ 0 w 1949450"/>
              <a:gd name="connsiteY7" fmla="*/ 324915 h 1951038"/>
              <a:gd name="connsiteX8" fmla="*/ 324915 w 1949450"/>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450" h="1951038">
                <a:moveTo>
                  <a:pt x="324915" y="0"/>
                </a:moveTo>
                <a:lnTo>
                  <a:pt x="1624535" y="0"/>
                </a:lnTo>
                <a:cubicBezTo>
                  <a:pt x="1803981" y="0"/>
                  <a:pt x="1949450" y="145469"/>
                  <a:pt x="1949450" y="324915"/>
                </a:cubicBezTo>
                <a:lnTo>
                  <a:pt x="1949450" y="1626123"/>
                </a:lnTo>
                <a:cubicBezTo>
                  <a:pt x="1949450" y="1805569"/>
                  <a:pt x="1803981" y="1951038"/>
                  <a:pt x="1624535" y="1951038"/>
                </a:cubicBezTo>
                <a:lnTo>
                  <a:pt x="324915" y="1951038"/>
                </a:lnTo>
                <a:cubicBezTo>
                  <a:pt x="145469" y="1951038"/>
                  <a:pt x="0" y="1805569"/>
                  <a:pt x="0" y="1626123"/>
                </a:cubicBezTo>
                <a:lnTo>
                  <a:pt x="0" y="324915"/>
                </a:lnTo>
                <a:cubicBezTo>
                  <a:pt x="0" y="145469"/>
                  <a:pt x="145469" y="0"/>
                  <a:pt x="324915" y="0"/>
                </a:cubicBezTo>
                <a:close/>
              </a:path>
            </a:pathLst>
          </a:custGeom>
          <a:solidFill>
            <a:schemeClr val="bg1">
              <a:lumMod val="95000"/>
            </a:schemeClr>
          </a:solidFill>
        </p:spPr>
        <p:txBody>
          <a:bodyPr wrap="square">
            <a:noAutofit/>
          </a:bodyPr>
          <a:lstStyle>
            <a:lvl1pPr>
              <a:defRPr sz="1000"/>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60E3A63C-FE5B-4FA0-B1A1-82EC1879783F}"/>
              </a:ext>
            </a:extLst>
          </p:cNvPr>
          <p:cNvSpPr>
            <a:spLocks noGrp="1"/>
          </p:cNvSpPr>
          <p:nvPr>
            <p:ph type="pic" sz="quarter" idx="11"/>
          </p:nvPr>
        </p:nvSpPr>
        <p:spPr>
          <a:xfrm>
            <a:off x="3756027" y="1511301"/>
            <a:ext cx="1947863" cy="1951039"/>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a:solidFill>
            <a:schemeClr val="bg1">
              <a:lumMod val="95000"/>
            </a:schemeClr>
          </a:solidFill>
        </p:spPr>
        <p:txBody>
          <a:bodyPr wrap="square">
            <a:noAutofit/>
          </a:bodyPr>
          <a:lstStyle>
            <a:lvl1pPr>
              <a:defRPr sz="1000"/>
            </a:lvl1pPr>
          </a:lstStyle>
          <a:p>
            <a:r>
              <a:rPr lang="en-US"/>
              <a:t>Click icon to add picture</a:t>
            </a:r>
            <a:endParaRPr lang="en-US" dirty="0"/>
          </a:p>
        </p:txBody>
      </p:sp>
      <p:sp>
        <p:nvSpPr>
          <p:cNvPr id="19" name="Picture Placeholder 18">
            <a:extLst>
              <a:ext uri="{FF2B5EF4-FFF2-40B4-BE49-F238E27FC236}">
                <a16:creationId xmlns:a16="http://schemas.microsoft.com/office/drawing/2014/main" id="{E759C488-D19A-4CC4-9D12-79E285AF6F17}"/>
              </a:ext>
            </a:extLst>
          </p:cNvPr>
          <p:cNvSpPr>
            <a:spLocks noGrp="1"/>
          </p:cNvSpPr>
          <p:nvPr>
            <p:ph type="pic" sz="quarter" idx="12"/>
          </p:nvPr>
        </p:nvSpPr>
        <p:spPr>
          <a:xfrm>
            <a:off x="6496053" y="1511301"/>
            <a:ext cx="1947863" cy="1951039"/>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a:solidFill>
            <a:schemeClr val="bg1">
              <a:lumMod val="95000"/>
            </a:schemeClr>
          </a:solidFill>
        </p:spPr>
        <p:txBody>
          <a:bodyPr wrap="square">
            <a:noAutofit/>
          </a:bodyPr>
          <a:lstStyle>
            <a:lvl1pPr marL="228600" indent="-228600">
              <a:tabLst>
                <a:tab pos="568325" algn="l"/>
              </a:tabLst>
              <a:defRPr sz="1000"/>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A5D6853B-4A89-4F4B-AE10-2F430E9B30A2}"/>
              </a:ext>
            </a:extLst>
          </p:cNvPr>
          <p:cNvSpPr>
            <a:spLocks noGrp="1"/>
          </p:cNvSpPr>
          <p:nvPr>
            <p:ph type="pic" sz="quarter" idx="13"/>
          </p:nvPr>
        </p:nvSpPr>
        <p:spPr>
          <a:xfrm>
            <a:off x="9204327" y="1511301"/>
            <a:ext cx="1947863" cy="1951039"/>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a:solidFill>
            <a:schemeClr val="bg1">
              <a:lumMod val="95000"/>
            </a:schemeClr>
          </a:solidFill>
        </p:spPr>
        <p:txBody>
          <a:bodyPr wrap="square">
            <a:noAutofit/>
          </a:bodyPr>
          <a:lstStyle>
            <a:lvl1pPr>
              <a:defRPr sz="1000"/>
            </a:lvl1pPr>
          </a:lstStyle>
          <a:p>
            <a:r>
              <a:rPr lang="en-US"/>
              <a:t>Click icon to add picture</a:t>
            </a:r>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1"/>
            <a:ext cx="11277600" cy="602087"/>
          </a:xfrm>
          <a:prstGeom prst="rect">
            <a:avLst/>
          </a:prstGeom>
        </p:spPr>
        <p:txBody>
          <a:bodyPr vert="horz" lIns="91440" tIns="45720" rIns="91440" bIns="45720" rtlCol="0" anchor="ctr">
            <a:normAutofit/>
          </a:bodyPr>
          <a:lstStyle>
            <a:lvl1pPr>
              <a:lnSpc>
                <a:spcPct val="100000"/>
              </a:lnSpc>
              <a:defRPr sz="3500" b="0" i="0">
                <a:solidFill>
                  <a:schemeClr val="tx1"/>
                </a:solidFill>
                <a:latin typeface="Avenir Next LT Pro Light" panose="020B0304020202020204" pitchFamily="34" charset="77"/>
                <a:ea typeface="Avenir Next LT Pro Light" panose="020B0304020202020204" pitchFamily="34" charset="77"/>
                <a:cs typeface="Avenir Next LT Pro Light" panose="020B0304020202020204" pitchFamily="34" charset="77"/>
              </a:defRPr>
            </a:lvl1pPr>
          </a:lstStyle>
          <a:p>
            <a:r>
              <a:rPr lang="en-US"/>
              <a:t>Click to edit Master title style</a:t>
            </a:r>
            <a:endParaRPr lang="en-US" dirty="0"/>
          </a:p>
        </p:txBody>
      </p:sp>
    </p:spTree>
    <p:extLst>
      <p:ext uri="{BB962C8B-B14F-4D97-AF65-F5344CB8AC3E}">
        <p14:creationId xmlns:p14="http://schemas.microsoft.com/office/powerpoint/2010/main" val="27625732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ext-slide 1-column">
    <p:spTree>
      <p:nvGrpSpPr>
        <p:cNvPr id="1" name=""/>
        <p:cNvGrpSpPr/>
        <p:nvPr/>
      </p:nvGrpSpPr>
      <p:grpSpPr>
        <a:xfrm>
          <a:off x="0" y="0"/>
          <a:ext cx="0" cy="0"/>
          <a:chOff x="0" y="0"/>
          <a:chExt cx="0" cy="0"/>
        </a:xfrm>
      </p:grpSpPr>
      <p:sp>
        <p:nvSpPr>
          <p:cNvPr id="65" name="Text Placeholder 31">
            <a:extLst>
              <a:ext uri="{FF2B5EF4-FFF2-40B4-BE49-F238E27FC236}">
                <a16:creationId xmlns:a16="http://schemas.microsoft.com/office/drawing/2014/main" id="{DA052F02-0A07-486B-8510-19F3544EEDFD}"/>
              </a:ext>
            </a:extLst>
          </p:cNvPr>
          <p:cNvSpPr>
            <a:spLocks noGrp="1"/>
          </p:cNvSpPr>
          <p:nvPr>
            <p:ph type="body" sz="quarter" idx="12" hasCustomPrompt="1"/>
          </p:nvPr>
        </p:nvSpPr>
        <p:spPr>
          <a:xfrm>
            <a:off x="443189" y="201468"/>
            <a:ext cx="10952945" cy="935037"/>
          </a:xfrm>
          <a:prstGeom prst="rect">
            <a:avLst/>
          </a:prstGeom>
        </p:spPr>
        <p:txBody>
          <a:bodyPr>
            <a:normAutofit/>
          </a:bodyPr>
          <a:lstStyle>
            <a:lvl1pPr marL="0" indent="0">
              <a:buNone/>
              <a:defRPr sz="5333" b="0" i="0" cap="none" spc="133" baseline="0">
                <a:solidFill>
                  <a:schemeClr val="bg1"/>
                </a:solidFill>
                <a:latin typeface="Avenir Next LT Pro Light" panose="020B0304020202020204" pitchFamily="34" charset="77"/>
              </a:defRPr>
            </a:lvl1pPr>
          </a:lstStyle>
          <a:p>
            <a:pPr lvl="0"/>
            <a:r>
              <a:rPr lang="en-US" dirty="0"/>
              <a:t>Header here</a:t>
            </a:r>
          </a:p>
        </p:txBody>
      </p:sp>
      <p:sp>
        <p:nvSpPr>
          <p:cNvPr id="3" name="Text Placeholder 2">
            <a:extLst>
              <a:ext uri="{FF2B5EF4-FFF2-40B4-BE49-F238E27FC236}">
                <a16:creationId xmlns:a16="http://schemas.microsoft.com/office/drawing/2014/main" id="{7D614CD6-8046-EA34-97DF-43F462878B3D}"/>
              </a:ext>
            </a:extLst>
          </p:cNvPr>
          <p:cNvSpPr>
            <a:spLocks noGrp="1"/>
          </p:cNvSpPr>
          <p:nvPr>
            <p:ph type="body" sz="quarter" idx="13"/>
          </p:nvPr>
        </p:nvSpPr>
        <p:spPr>
          <a:xfrm>
            <a:off x="442384" y="1249437"/>
            <a:ext cx="10953749" cy="3971920"/>
          </a:xfrm>
          <a:prstGeom prst="rect">
            <a:avLst/>
          </a:prstGeom>
        </p:spPr>
        <p:txBody>
          <a:bodyPr numCol="1" spcCol="548640">
            <a:normAutofit/>
          </a:bodyPr>
          <a:lstStyle>
            <a:lvl1pPr marL="0" indent="0">
              <a:buNone/>
              <a:defRPr sz="1600" b="0" i="0">
                <a:latin typeface="Avenir Next LT Pro" panose="020B0504020202020204" pitchFamily="34" charset="77"/>
              </a:defRPr>
            </a:lvl1pPr>
          </a:lstStyle>
          <a:p>
            <a:pPr lvl="0"/>
            <a:r>
              <a:rPr lang="en-US"/>
              <a:t>Click to edit Master text styles</a:t>
            </a:r>
          </a:p>
        </p:txBody>
      </p:sp>
    </p:spTree>
    <p:extLst>
      <p:ext uri="{BB962C8B-B14F-4D97-AF65-F5344CB8AC3E}">
        <p14:creationId xmlns:p14="http://schemas.microsoft.com/office/powerpoint/2010/main" val="20106064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8184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1_Blank cop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15E591-7B73-5C86-A629-A89A3958639D}"/>
              </a:ext>
            </a:extLst>
          </p:cNvPr>
          <p:cNvSpPr>
            <a:spLocks noGrp="1" noRot="1" noMove="1" noResize="1" noEditPoints="1" noAdjustHandles="1" noChangeArrowheads="1" noChangeShapeType="1"/>
          </p:cNvSpPr>
          <p:nvPr userDrawn="1"/>
        </p:nvSpPr>
        <p:spPr>
          <a:xfrm>
            <a:off x="88900" y="5562600"/>
            <a:ext cx="2082800" cy="116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Tree>
    <p:extLst>
      <p:ext uri="{BB962C8B-B14F-4D97-AF65-F5344CB8AC3E}">
        <p14:creationId xmlns:p14="http://schemas.microsoft.com/office/powerpoint/2010/main" val="170423832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_Divid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4637F47-A3C7-190A-61B2-8E2227C2BAB9}"/>
              </a:ext>
            </a:extLst>
          </p:cNvPr>
          <p:cNvSpPr/>
          <p:nvPr userDrawn="1"/>
        </p:nvSpPr>
        <p:spPr>
          <a:xfrm>
            <a:off x="0" y="0"/>
            <a:ext cx="12192000" cy="6858000"/>
          </a:xfrm>
          <a:prstGeom prst="rect">
            <a:avLst/>
          </a:prstGeom>
          <a:solidFill>
            <a:srgbClr val="F3E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2" b="0" i="0" dirty="0">
              <a:latin typeface="Avenir Next LT Pro" panose="020B0504020202020204" pitchFamily="34" charset="77"/>
            </a:endParaRPr>
          </a:p>
        </p:txBody>
      </p:sp>
      <p:sp>
        <p:nvSpPr>
          <p:cNvPr id="4" name="Date Placeholder 3">
            <a:extLst>
              <a:ext uri="{FF2B5EF4-FFF2-40B4-BE49-F238E27FC236}">
                <a16:creationId xmlns:a16="http://schemas.microsoft.com/office/drawing/2014/main" id="{A2DB0C9D-325A-0523-4D36-DFFDC333C7D0}"/>
              </a:ext>
            </a:extLst>
          </p:cNvPr>
          <p:cNvSpPr>
            <a:spLocks noGrp="1"/>
          </p:cNvSpPr>
          <p:nvPr>
            <p:ph type="dt" sz="half" idx="10"/>
          </p:nvPr>
        </p:nvSpPr>
        <p:spPr/>
        <p:txBody>
          <a:bodyPr/>
          <a:lstStyle>
            <a:lvl1pPr>
              <a:defRPr b="0" i="0">
                <a:latin typeface="Avenir Next LT Pro" panose="020B0504020202020204" pitchFamily="34" charset="77"/>
              </a:defRPr>
            </a:lvl1pPr>
          </a:lstStyle>
          <a:p>
            <a:fld id="{728616D4-183F-2B4E-B7B8-0754D953791F}" type="datetime1">
              <a:rPr lang="en-US" smtClean="0"/>
              <a:pPr/>
              <a:t>4/14/2026</a:t>
            </a:fld>
            <a:endParaRPr lang="en-US"/>
          </a:p>
        </p:txBody>
      </p:sp>
      <p:sp>
        <p:nvSpPr>
          <p:cNvPr id="5" name="Footer Placeholder 4">
            <a:extLst>
              <a:ext uri="{FF2B5EF4-FFF2-40B4-BE49-F238E27FC236}">
                <a16:creationId xmlns:a16="http://schemas.microsoft.com/office/drawing/2014/main" id="{5202136C-676A-B387-412D-4AE7BF7FBFEE}"/>
              </a:ext>
            </a:extLst>
          </p:cNvPr>
          <p:cNvSpPr>
            <a:spLocks noGrp="1"/>
          </p:cNvSpPr>
          <p:nvPr>
            <p:ph type="ftr" sz="quarter" idx="11"/>
          </p:nvPr>
        </p:nvSpPr>
        <p:spPr/>
        <p:txBody>
          <a:bodyPr/>
          <a:lstStyle>
            <a:lvl1pPr>
              <a:defRPr b="0" i="0">
                <a:latin typeface="Avenir Next LT Pro" panose="020B0504020202020204" pitchFamily="34" charset="77"/>
              </a:defRPr>
            </a:lvl1pPr>
          </a:lstStyle>
          <a:p>
            <a:endParaRPr lang="en-US"/>
          </a:p>
        </p:txBody>
      </p:sp>
      <p:sp>
        <p:nvSpPr>
          <p:cNvPr id="6" name="Slide Number Placeholder 5">
            <a:extLst>
              <a:ext uri="{FF2B5EF4-FFF2-40B4-BE49-F238E27FC236}">
                <a16:creationId xmlns:a16="http://schemas.microsoft.com/office/drawing/2014/main" id="{9AAF3289-6C27-0E38-C16B-C48E500E34F4}"/>
              </a:ext>
            </a:extLst>
          </p:cNvPr>
          <p:cNvSpPr>
            <a:spLocks noGrp="1"/>
          </p:cNvSpPr>
          <p:nvPr>
            <p:ph type="sldNum" sz="quarter" idx="12"/>
          </p:nvPr>
        </p:nvSpPr>
        <p:spPr/>
        <p:txBody>
          <a:bodyPr/>
          <a:lstStyle>
            <a:lvl1pPr>
              <a:defRPr b="0" i="0">
                <a:solidFill>
                  <a:schemeClr val="bg1"/>
                </a:solidFill>
                <a:latin typeface="Avenir Next LT Pro" panose="020B0504020202020204" pitchFamily="34" charset="77"/>
              </a:defRPr>
            </a:lvl1pPr>
          </a:lstStyle>
          <a:p>
            <a:fld id="{788301D6-DBFC-5F46-B322-732B47602F87}" type="slidenum">
              <a:rPr lang="en-US" smtClean="0"/>
              <a:pPr/>
              <a:t>‹#›</a:t>
            </a:fld>
            <a:endParaRPr lang="en-US"/>
          </a:p>
        </p:txBody>
      </p:sp>
      <p:pic>
        <p:nvPicPr>
          <p:cNvPr id="7" name="Picture 6">
            <a:extLst>
              <a:ext uri="{FF2B5EF4-FFF2-40B4-BE49-F238E27FC236}">
                <a16:creationId xmlns:a16="http://schemas.microsoft.com/office/drawing/2014/main" id="{982DF202-1B39-5F7B-2FA9-63CBC0E38EC1}"/>
              </a:ext>
            </a:extLst>
          </p:cNvPr>
          <p:cNvPicPr>
            <a:picLocks noChangeAspect="1"/>
          </p:cNvPicPr>
          <p:nvPr userDrawn="1"/>
        </p:nvPicPr>
        <p:blipFill rotWithShape="1">
          <a:blip r:embed="rId2"/>
          <a:srcRect t="11912" b="12641"/>
          <a:stretch/>
        </p:blipFill>
        <p:spPr>
          <a:xfrm>
            <a:off x="0" y="-1"/>
            <a:ext cx="12192000" cy="6858001"/>
          </a:xfrm>
          <a:prstGeom prst="rect">
            <a:avLst/>
          </a:prstGeom>
          <a:solidFill>
            <a:schemeClr val="bg1"/>
          </a:solidFill>
        </p:spPr>
      </p:pic>
      <p:sp>
        <p:nvSpPr>
          <p:cNvPr id="17" name="Text Placeholder 16">
            <a:extLst>
              <a:ext uri="{FF2B5EF4-FFF2-40B4-BE49-F238E27FC236}">
                <a16:creationId xmlns:a16="http://schemas.microsoft.com/office/drawing/2014/main" id="{0485E24B-1B53-3635-DF66-099D4A6B4412}"/>
              </a:ext>
            </a:extLst>
          </p:cNvPr>
          <p:cNvSpPr>
            <a:spLocks noGrp="1"/>
          </p:cNvSpPr>
          <p:nvPr>
            <p:ph type="body" sz="quarter" idx="14"/>
          </p:nvPr>
        </p:nvSpPr>
        <p:spPr>
          <a:xfrm>
            <a:off x="334109" y="3358193"/>
            <a:ext cx="11290493" cy="1399003"/>
          </a:xfrm>
        </p:spPr>
        <p:txBody>
          <a:bodyPr>
            <a:normAutofit/>
          </a:bodyPr>
          <a:lstStyle>
            <a:lvl1pPr>
              <a:defRPr sz="4400" b="0" i="0" spc="-151">
                <a:solidFill>
                  <a:schemeClr val="bg1"/>
                </a:solidFill>
                <a:latin typeface="Avenir Next LT Pro Light" panose="020B0304020202020204" pitchFamily="34" charset="77"/>
              </a:defRPr>
            </a:lvl1pPr>
          </a:lstStyle>
          <a:p>
            <a:pPr lvl="0"/>
            <a:r>
              <a:rPr lang="en-US"/>
              <a:t>Click to edit Master text styles</a:t>
            </a:r>
          </a:p>
        </p:txBody>
      </p:sp>
      <p:sp>
        <p:nvSpPr>
          <p:cNvPr id="18" name="Text Placeholder 2">
            <a:extLst>
              <a:ext uri="{FF2B5EF4-FFF2-40B4-BE49-F238E27FC236}">
                <a16:creationId xmlns:a16="http://schemas.microsoft.com/office/drawing/2014/main" id="{B7E83E7B-FF0A-40E3-56D4-770884946711}"/>
              </a:ext>
            </a:extLst>
          </p:cNvPr>
          <p:cNvSpPr>
            <a:spLocks noGrp="1"/>
          </p:cNvSpPr>
          <p:nvPr>
            <p:ph type="body" sz="quarter" idx="15"/>
          </p:nvPr>
        </p:nvSpPr>
        <p:spPr>
          <a:xfrm>
            <a:off x="346538" y="5047064"/>
            <a:ext cx="6645276" cy="752475"/>
          </a:xfrm>
        </p:spPr>
        <p:txBody>
          <a:bodyPr>
            <a:normAutofit/>
          </a:bodyPr>
          <a:lstStyle>
            <a:lvl1pPr>
              <a:defRPr sz="2400" b="1" i="0">
                <a:solidFill>
                  <a:schemeClr val="bg1"/>
                </a:solidFill>
                <a:latin typeface="Avenir Next LT Pro Demi" panose="020B0504020202020204" pitchFamily="34" charset="77"/>
              </a:defRPr>
            </a:lvl1pPr>
          </a:lstStyle>
          <a:p>
            <a:pPr lvl="0"/>
            <a:r>
              <a:rPr lang="en-US"/>
              <a:t>Click to edit Master text styles</a:t>
            </a:r>
          </a:p>
        </p:txBody>
      </p:sp>
    </p:spTree>
    <p:extLst>
      <p:ext uri="{BB962C8B-B14F-4D97-AF65-F5344CB8AC3E}">
        <p14:creationId xmlns:p14="http://schemas.microsoft.com/office/powerpoint/2010/main" val="400402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Page w. Headings">
    <p:spTree>
      <p:nvGrpSpPr>
        <p:cNvPr id="1" name=""/>
        <p:cNvGrpSpPr/>
        <p:nvPr/>
      </p:nvGrpSpPr>
      <p:grpSpPr>
        <a:xfrm>
          <a:off x="0" y="0"/>
          <a:ext cx="0" cy="0"/>
          <a:chOff x="0" y="0"/>
          <a:chExt cx="0" cy="0"/>
        </a:xfrm>
      </p:grpSpPr>
      <p:sp>
        <p:nvSpPr>
          <p:cNvPr id="523" name="Slide Number"/>
          <p:cNvSpPr txBox="1">
            <a:spLocks noGrp="1"/>
          </p:cNvSpPr>
          <p:nvPr>
            <p:ph type="sldNum" sz="quarter" idx="2"/>
          </p:nvPr>
        </p:nvSpPr>
        <p:spPr>
          <a:xfrm>
            <a:off x="11601424" y="6369050"/>
            <a:ext cx="272523" cy="177523"/>
          </a:xfrm>
          <a:prstGeom prst="rect">
            <a:avLst/>
          </a:prstGeom>
        </p:spPr>
        <p:txBody>
          <a:bodyPr/>
          <a:lstStyle>
            <a:lvl1pPr algn="r">
              <a:defRPr sz="800" b="0" i="0">
                <a:solidFill>
                  <a:schemeClr val="accent5">
                    <a:satOff val="19767"/>
                    <a:lumOff val="-23491"/>
                  </a:schemeClr>
                </a:solidFill>
                <a:latin typeface="Avenir Next LT Pro" panose="020B0504020202020204" pitchFamily="34" charset="77"/>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8589256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81815"/>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pic>
        <p:nvPicPr>
          <p:cNvPr id="7" name="Picture 6" descr="A blue hexagons on a white background&#10;&#10;AI-generated content may be incorrect.">
            <a:extLst>
              <a:ext uri="{FF2B5EF4-FFF2-40B4-BE49-F238E27FC236}">
                <a16:creationId xmlns:a16="http://schemas.microsoft.com/office/drawing/2014/main" id="{8CFA59D6-16CA-331F-B7E9-A3A687EB7552}"/>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6" name="Content Placeholder 7">
            <a:extLst>
              <a:ext uri="{FF2B5EF4-FFF2-40B4-BE49-F238E27FC236}">
                <a16:creationId xmlns:a16="http://schemas.microsoft.com/office/drawing/2014/main" id="{137A305A-BC56-D3A9-3FDD-66FE917EFC4F}"/>
              </a:ext>
            </a:extLst>
          </p:cNvPr>
          <p:cNvSpPr>
            <a:spLocks noGrp="1"/>
          </p:cNvSpPr>
          <p:nvPr>
            <p:ph sz="quarter" idx="12"/>
          </p:nvPr>
        </p:nvSpPr>
        <p:spPr>
          <a:xfrm>
            <a:off x="715979" y="1386696"/>
            <a:ext cx="5636373" cy="4213713"/>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sp>
        <p:nvSpPr>
          <p:cNvPr id="8" name="Content Placeholder 7">
            <a:extLst>
              <a:ext uri="{FF2B5EF4-FFF2-40B4-BE49-F238E27FC236}">
                <a16:creationId xmlns:a16="http://schemas.microsoft.com/office/drawing/2014/main" id="{79D3163F-4D4F-EDF8-6F24-D55307D2612A}"/>
              </a:ext>
            </a:extLst>
          </p:cNvPr>
          <p:cNvSpPr>
            <a:spLocks noGrp="1"/>
          </p:cNvSpPr>
          <p:nvPr>
            <p:ph sz="quarter" idx="13"/>
          </p:nvPr>
        </p:nvSpPr>
        <p:spPr>
          <a:xfrm>
            <a:off x="6092651" y="1386696"/>
            <a:ext cx="5636373" cy="4213713"/>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pic>
        <p:nvPicPr>
          <p:cNvPr id="2" name="Picture 1" descr="A logo with blue and orange dots&#10;&#10;Description automatically generated">
            <a:extLst>
              <a:ext uri="{FF2B5EF4-FFF2-40B4-BE49-F238E27FC236}">
                <a16:creationId xmlns:a16="http://schemas.microsoft.com/office/drawing/2014/main" id="{382C72D3-8640-CDFA-2E71-D51CC468C2FC}"/>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3" name="Straight Connector 2">
            <a:extLst>
              <a:ext uri="{FF2B5EF4-FFF2-40B4-BE49-F238E27FC236}">
                <a16:creationId xmlns:a16="http://schemas.microsoft.com/office/drawing/2014/main" id="{1AE6AB4E-F907-BF32-AC6A-030A6BF1BEC7}"/>
              </a:ext>
            </a:extLst>
          </p:cNvPr>
          <p:cNvCxnSpPr>
            <a:cxnSpLocks/>
          </p:cNvCxnSpPr>
          <p:nvPr userDrawn="1"/>
        </p:nvCxnSpPr>
        <p:spPr>
          <a:xfrm>
            <a:off x="715979" y="961866"/>
            <a:ext cx="11476021"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D592820-EB78-04AA-B8FF-F16AD63DC25E}"/>
              </a:ext>
            </a:extLst>
          </p:cNvPr>
          <p:cNvSpPr>
            <a:spLocks noGrp="1"/>
          </p:cNvSpPr>
          <p:nvPr>
            <p:ph type="title" hasCustomPrompt="1"/>
          </p:nvPr>
        </p:nvSpPr>
        <p:spPr>
          <a:xfrm>
            <a:off x="620330" y="359143"/>
            <a:ext cx="11108694"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a:t>Content slide bulleted text</a:t>
            </a:r>
          </a:p>
        </p:txBody>
      </p:sp>
      <p:sp>
        <p:nvSpPr>
          <p:cNvPr id="9" name="TextBox 8">
            <a:extLst>
              <a:ext uri="{FF2B5EF4-FFF2-40B4-BE49-F238E27FC236}">
                <a16:creationId xmlns:a16="http://schemas.microsoft.com/office/drawing/2014/main" id="{E9C2EF3C-87FB-26EC-41E8-A00F17D9A3FB}"/>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spTree>
    <p:extLst>
      <p:ext uri="{BB962C8B-B14F-4D97-AF65-F5344CB8AC3E}">
        <p14:creationId xmlns:p14="http://schemas.microsoft.com/office/powerpoint/2010/main" val="7665068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0" name="Text Placeholder 3"/>
          <p:cNvSpPr>
            <a:spLocks noGrp="1"/>
          </p:cNvSpPr>
          <p:nvPr>
            <p:ph type="body" sz="quarter" idx="10"/>
          </p:nvPr>
        </p:nvSpPr>
        <p:spPr>
          <a:xfrm>
            <a:off x="663660" y="523874"/>
            <a:ext cx="8886825" cy="1885951"/>
          </a:xfrm>
          <a:prstGeom prst="rect">
            <a:avLst/>
          </a:prstGeom>
        </p:spPr>
        <p:txBody>
          <a:bodyPr anchor="ctr"/>
          <a:lstStyle>
            <a:lvl1pPr marL="0" indent="0">
              <a:lnSpc>
                <a:spcPct val="100000"/>
              </a:lnSpc>
              <a:buNone/>
              <a:defRPr sz="4400" b="1" spc="30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4266936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800350" y="3562350"/>
            <a:ext cx="6591300" cy="3295650"/>
          </a:xfrm>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1120103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8">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69959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CDBF2A8-C442-D53D-346A-F296E3D30F32}"/>
              </a:ext>
            </a:extLst>
          </p:cNvPr>
          <p:cNvSpPr>
            <a:spLocks noGrp="1"/>
          </p:cNvSpPr>
          <p:nvPr>
            <p:ph type="pic" sz="quarter" idx="10"/>
          </p:nvPr>
        </p:nvSpPr>
        <p:spPr>
          <a:xfrm>
            <a:off x="7342123" y="0"/>
            <a:ext cx="3289092" cy="4296664"/>
          </a:xfrm>
          <a:custGeom>
            <a:avLst/>
            <a:gdLst>
              <a:gd name="connsiteX0" fmla="*/ 0 w 3289092"/>
              <a:gd name="connsiteY0" fmla="*/ 0 h 4296664"/>
              <a:gd name="connsiteX1" fmla="*/ 3289092 w 3289092"/>
              <a:gd name="connsiteY1" fmla="*/ 0 h 4296664"/>
              <a:gd name="connsiteX2" fmla="*/ 3289092 w 3289092"/>
              <a:gd name="connsiteY2" fmla="*/ 4296664 h 4296664"/>
              <a:gd name="connsiteX3" fmla="*/ 0 w 3289092"/>
              <a:gd name="connsiteY3" fmla="*/ 4296664 h 4296664"/>
            </a:gdLst>
            <a:ahLst/>
            <a:cxnLst>
              <a:cxn ang="0">
                <a:pos x="connsiteX0" y="connsiteY0"/>
              </a:cxn>
              <a:cxn ang="0">
                <a:pos x="connsiteX1" y="connsiteY1"/>
              </a:cxn>
              <a:cxn ang="0">
                <a:pos x="connsiteX2" y="connsiteY2"/>
              </a:cxn>
              <a:cxn ang="0">
                <a:pos x="connsiteX3" y="connsiteY3"/>
              </a:cxn>
            </a:cxnLst>
            <a:rect l="l" t="t" r="r" b="b"/>
            <a:pathLst>
              <a:path w="3289092" h="4296664">
                <a:moveTo>
                  <a:pt x="0" y="0"/>
                </a:moveTo>
                <a:lnTo>
                  <a:pt x="3289092" y="0"/>
                </a:lnTo>
                <a:lnTo>
                  <a:pt x="3289092" y="4296664"/>
                </a:lnTo>
                <a:lnTo>
                  <a:pt x="0" y="4296664"/>
                </a:lnTo>
                <a:close/>
              </a:path>
            </a:pathLst>
          </a:custGeom>
          <a:solidFill>
            <a:srgbClr val="EBECF0"/>
          </a:solidFill>
        </p:spPr>
        <p:txBody>
          <a:bodyPr wrap="square" anchor="ctr">
            <a:noAutofit/>
          </a:bodyPr>
          <a:lstStyle>
            <a:lvl1pPr algn="ctr">
              <a:defRPr sz="100"/>
            </a:lvl1pPr>
          </a:lstStyle>
          <a:p>
            <a:r>
              <a:rPr lang="en-US"/>
              <a:t>Click icon to add picture</a:t>
            </a:r>
            <a:endParaRPr lang="en-ID"/>
          </a:p>
        </p:txBody>
      </p:sp>
    </p:spTree>
    <p:extLst>
      <p:ext uri="{BB962C8B-B14F-4D97-AF65-F5344CB8AC3E}">
        <p14:creationId xmlns:p14="http://schemas.microsoft.com/office/powerpoint/2010/main" val="9809346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allout + Content">
  <p:cSld name="Callout + Content">
    <p:spTree>
      <p:nvGrpSpPr>
        <p:cNvPr id="1" name="Shape 107"/>
        <p:cNvGrpSpPr/>
        <p:nvPr/>
      </p:nvGrpSpPr>
      <p:grpSpPr>
        <a:xfrm>
          <a:off x="0" y="0"/>
          <a:ext cx="0" cy="0"/>
          <a:chOff x="0" y="0"/>
          <a:chExt cx="0" cy="0"/>
        </a:xfrm>
      </p:grpSpPr>
      <p:sp>
        <p:nvSpPr>
          <p:cNvPr id="108" name="Google Shape;108;p24"/>
          <p:cNvSpPr txBox="1">
            <a:spLocks noGrp="1"/>
          </p:cNvSpPr>
          <p:nvPr>
            <p:ph type="ctrTitle"/>
          </p:nvPr>
        </p:nvSpPr>
        <p:spPr>
          <a:xfrm>
            <a:off x="659685" y="363136"/>
            <a:ext cx="9246800" cy="368400"/>
          </a:xfrm>
          <a:prstGeom prst="rect">
            <a:avLst/>
          </a:prstGeom>
          <a:noFill/>
          <a:ln>
            <a:noFill/>
          </a:ln>
        </p:spPr>
        <p:txBody>
          <a:bodyPr spcFirstLastPara="1" wrap="square" lIns="68575" tIns="34275" rIns="68575" bIns="34275" anchor="t" anchorCtr="0">
            <a:noAutofit/>
          </a:bodyPr>
          <a:lstStyle>
            <a:lvl1pPr lvl="0" algn="l" rtl="0">
              <a:lnSpc>
                <a:spcPct val="80000"/>
              </a:lnSpc>
              <a:spcBef>
                <a:spcPts val="0"/>
              </a:spcBef>
              <a:spcAft>
                <a:spcPts val="0"/>
              </a:spcAft>
              <a:buClr>
                <a:srgbClr val="000000"/>
              </a:buClr>
              <a:buSzPts val="2200"/>
              <a:buFont typeface="Arial"/>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dirty="0"/>
          </a:p>
        </p:txBody>
      </p:sp>
      <p:sp>
        <p:nvSpPr>
          <p:cNvPr id="109" name="Google Shape;109;p24"/>
          <p:cNvSpPr txBox="1">
            <a:spLocks noGrp="1"/>
          </p:cNvSpPr>
          <p:nvPr>
            <p:ph type="sldNum" idx="12"/>
          </p:nvPr>
        </p:nvSpPr>
        <p:spPr>
          <a:xfrm>
            <a:off x="11158549" y="6423636"/>
            <a:ext cx="769200" cy="263200"/>
          </a:xfrm>
          <a:prstGeom prst="rect">
            <a:avLst/>
          </a:prstGeom>
          <a:noFill/>
          <a:ln>
            <a:noFill/>
          </a:ln>
        </p:spPr>
        <p:txBody>
          <a:bodyPr spcFirstLastPara="1" wrap="square" lIns="45700" tIns="34275" rIns="68575" bIns="3427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0" i="0" u="none" strike="noStrike" cap="none">
                <a:solidFill>
                  <a:srgbClr val="666766"/>
                </a:solidFill>
                <a:latin typeface="Avenir Next LT Pro" panose="020B0504020202020204" pitchFamily="34" charset="77"/>
                <a:ea typeface="Avenir Next LT Pro" panose="020B0504020202020204" pitchFamily="34" charset="77"/>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333" b="1" i="0" u="none" strike="noStrike" cap="none">
                <a:solidFill>
                  <a:srgbClr val="666766"/>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333" b="1" i="0" u="none" strike="noStrike" cap="none">
                <a:solidFill>
                  <a:srgbClr val="666766"/>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333" b="1" i="0" u="none" strike="noStrike" cap="none">
                <a:solidFill>
                  <a:srgbClr val="666766"/>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333" b="1" i="0" u="none" strike="noStrike" cap="none">
                <a:solidFill>
                  <a:srgbClr val="666766"/>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333" b="1" i="0" u="none" strike="noStrike" cap="none">
                <a:solidFill>
                  <a:srgbClr val="666766"/>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333" b="1" i="0" u="none" strike="noStrike" cap="none">
                <a:solidFill>
                  <a:srgbClr val="666766"/>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333" b="1" i="0" u="none" strike="noStrike" cap="none">
                <a:solidFill>
                  <a:srgbClr val="666766"/>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333" b="1" i="0" u="none" strike="noStrike" cap="none">
                <a:solidFill>
                  <a:srgbClr val="666766"/>
                </a:solidFill>
                <a:latin typeface="Arial"/>
                <a:ea typeface="Arial"/>
                <a:cs typeface="Arial"/>
                <a:sym typeface="Arial"/>
              </a:defRPr>
            </a:lvl9pPr>
          </a:lstStyle>
          <a:p>
            <a:fld id="{00000000-1234-1234-1234-123412341234}" type="slidenum">
              <a:rPr lang="en-US" smtClean="0"/>
              <a:pPr/>
              <a:t>‹#›</a:t>
            </a:fld>
            <a:endParaRPr lang="en-US" dirty="0"/>
          </a:p>
        </p:txBody>
      </p:sp>
      <p:sp>
        <p:nvSpPr>
          <p:cNvPr id="110" name="Google Shape;110;p24"/>
          <p:cNvSpPr txBox="1">
            <a:spLocks noGrp="1"/>
          </p:cNvSpPr>
          <p:nvPr>
            <p:ph type="body" idx="1"/>
          </p:nvPr>
        </p:nvSpPr>
        <p:spPr>
          <a:xfrm>
            <a:off x="4915796" y="1365661"/>
            <a:ext cx="6462400" cy="4524800"/>
          </a:xfrm>
          <a:prstGeom prst="rect">
            <a:avLst/>
          </a:prstGeom>
          <a:noFill/>
          <a:ln>
            <a:noFill/>
          </a:ln>
        </p:spPr>
        <p:txBody>
          <a:bodyPr spcFirstLastPara="1" wrap="square" lIns="0" tIns="0" rIns="0" bIns="0" anchor="t" anchorCtr="0">
            <a:noAutofit/>
          </a:bodyPr>
          <a:lstStyle>
            <a:lvl1pPr marL="290513" lvl="0" indent="-290513" algn="l" rtl="0">
              <a:lnSpc>
                <a:spcPct val="100000"/>
              </a:lnSpc>
              <a:spcBef>
                <a:spcPts val="0"/>
              </a:spcBef>
              <a:spcAft>
                <a:spcPts val="0"/>
              </a:spcAft>
              <a:buSzPts val="1200"/>
              <a:buNone/>
              <a:tabLst/>
              <a:defRPr sz="1600" b="0">
                <a:solidFill>
                  <a:srgbClr val="000000"/>
                </a:solidFill>
              </a:defRPr>
            </a:lvl1pPr>
            <a:lvl2pPr marL="1219170" lvl="1" indent="-304792" algn="l" rtl="0">
              <a:lnSpc>
                <a:spcPct val="100000"/>
              </a:lnSpc>
              <a:spcBef>
                <a:spcPts val="1200"/>
              </a:spcBef>
              <a:spcAft>
                <a:spcPts val="0"/>
              </a:spcAft>
              <a:buSzPts val="1800"/>
              <a:buNone/>
              <a:defRPr/>
            </a:lvl2pPr>
            <a:lvl3pPr marL="1828754" lvl="2" indent="-457189" algn="l" rtl="0">
              <a:lnSpc>
                <a:spcPct val="100000"/>
              </a:lnSpc>
              <a:spcBef>
                <a:spcPts val="480"/>
              </a:spcBef>
              <a:spcAft>
                <a:spcPts val="0"/>
              </a:spcAft>
              <a:buSzPts val="1800"/>
              <a:buChar char="▪"/>
              <a:defRPr/>
            </a:lvl3pPr>
            <a:lvl4pPr marL="2438339" lvl="3" indent="-457189" algn="l" rtl="0">
              <a:lnSpc>
                <a:spcPct val="100000"/>
              </a:lnSpc>
              <a:spcBef>
                <a:spcPts val="480"/>
              </a:spcBef>
              <a:spcAft>
                <a:spcPts val="0"/>
              </a:spcAft>
              <a:buSzPts val="1800"/>
              <a:buChar char="▪"/>
              <a:defRPr/>
            </a:lvl4pPr>
            <a:lvl5pPr marL="3047924" lvl="4" indent="-457189" algn="l" rtl="0">
              <a:lnSpc>
                <a:spcPct val="100000"/>
              </a:lnSpc>
              <a:spcBef>
                <a:spcPts val="480"/>
              </a:spcBef>
              <a:spcAft>
                <a:spcPts val="0"/>
              </a:spcAft>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pPr lvl="0"/>
            <a:r>
              <a:rPr lang="en-US"/>
              <a:t>Click to edit Master text styles</a:t>
            </a:r>
          </a:p>
        </p:txBody>
      </p:sp>
      <p:sp>
        <p:nvSpPr>
          <p:cNvPr id="111" name="Google Shape;111;p24"/>
          <p:cNvSpPr txBox="1">
            <a:spLocks noGrp="1"/>
          </p:cNvSpPr>
          <p:nvPr>
            <p:ph type="body" idx="2"/>
          </p:nvPr>
        </p:nvSpPr>
        <p:spPr>
          <a:xfrm>
            <a:off x="668551" y="1365661"/>
            <a:ext cx="3775200" cy="4524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0"/>
              </a:spcBef>
              <a:spcAft>
                <a:spcPts val="0"/>
              </a:spcAft>
              <a:buSzPts val="2400"/>
              <a:buNone/>
              <a:defRPr sz="3200" cap="none">
                <a:solidFill>
                  <a:srgbClr val="000000"/>
                </a:solidFill>
              </a:defRPr>
            </a:lvl1pPr>
            <a:lvl2pPr marL="1219170" lvl="1" indent="-304792" algn="l" rtl="0">
              <a:lnSpc>
                <a:spcPct val="100000"/>
              </a:lnSpc>
              <a:spcBef>
                <a:spcPts val="480"/>
              </a:spcBef>
              <a:spcAft>
                <a:spcPts val="0"/>
              </a:spcAft>
              <a:buSzPts val="1800"/>
              <a:buNone/>
              <a:defRPr/>
            </a:lvl2pPr>
            <a:lvl3pPr marL="1828754" lvl="2" indent="-457189" algn="l" rtl="0">
              <a:lnSpc>
                <a:spcPct val="100000"/>
              </a:lnSpc>
              <a:spcBef>
                <a:spcPts val="480"/>
              </a:spcBef>
              <a:spcAft>
                <a:spcPts val="0"/>
              </a:spcAft>
              <a:buSzPts val="1800"/>
              <a:buChar char="▪"/>
              <a:defRPr/>
            </a:lvl3pPr>
            <a:lvl4pPr marL="2438339" lvl="3" indent="-457189" algn="l" rtl="0">
              <a:lnSpc>
                <a:spcPct val="100000"/>
              </a:lnSpc>
              <a:spcBef>
                <a:spcPts val="480"/>
              </a:spcBef>
              <a:spcAft>
                <a:spcPts val="0"/>
              </a:spcAft>
              <a:buSzPts val="1800"/>
              <a:buChar char="▪"/>
              <a:defRPr/>
            </a:lvl4pPr>
            <a:lvl5pPr marL="3047924" lvl="4" indent="-457189" algn="l" rtl="0">
              <a:lnSpc>
                <a:spcPct val="100000"/>
              </a:lnSpc>
              <a:spcBef>
                <a:spcPts val="480"/>
              </a:spcBef>
              <a:spcAft>
                <a:spcPts val="0"/>
              </a:spcAft>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pPr lvl="0"/>
            <a:r>
              <a:rPr lang="en-US"/>
              <a:t>Click to edit Master text styles</a:t>
            </a:r>
          </a:p>
        </p:txBody>
      </p:sp>
      <p:cxnSp>
        <p:nvCxnSpPr>
          <p:cNvPr id="112" name="Google Shape;112;p24"/>
          <p:cNvCxnSpPr/>
          <p:nvPr/>
        </p:nvCxnSpPr>
        <p:spPr>
          <a:xfrm>
            <a:off x="4672764" y="1365661"/>
            <a:ext cx="0" cy="4524800"/>
          </a:xfrm>
          <a:prstGeom prst="straightConnector1">
            <a:avLst/>
          </a:prstGeom>
          <a:noFill/>
          <a:ln w="28575" cap="flat" cmpd="sng">
            <a:solidFill>
              <a:schemeClr val="tx2"/>
            </a:solidFill>
            <a:prstDash val="solid"/>
            <a:round/>
            <a:headEnd type="none" w="sm" len="sm"/>
            <a:tailEnd type="none" w="sm" len="sm"/>
          </a:ln>
        </p:spPr>
      </p:cxnSp>
    </p:spTree>
    <p:extLst>
      <p:ext uri="{BB962C8B-B14F-4D97-AF65-F5344CB8AC3E}">
        <p14:creationId xmlns:p14="http://schemas.microsoft.com/office/powerpoint/2010/main" val="30600956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4782466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F5A1EF9-364A-F054-51A3-2CC69C6CA46B}"/>
              </a:ext>
            </a:extLst>
          </p:cNvPr>
          <p:cNvSpPr>
            <a:spLocks noGrp="1"/>
          </p:cNvSpPr>
          <p:nvPr>
            <p:ph type="pic" sz="quarter" idx="13"/>
          </p:nvPr>
        </p:nvSpPr>
        <p:spPr>
          <a:xfrm>
            <a:off x="312738" y="1069975"/>
            <a:ext cx="5742374" cy="5541963"/>
          </a:xfrm>
          <a:solidFill>
            <a:schemeClr val="bg1">
              <a:lumMod val="95000"/>
            </a:schemeClr>
          </a:solidFill>
        </p:spPr>
        <p:txBody>
          <a:bodyPr/>
          <a:lstStyle/>
          <a:p>
            <a:r>
              <a:rPr lang="en-US"/>
              <a:t>Click icon to add picture</a:t>
            </a:r>
          </a:p>
        </p:txBody>
      </p:sp>
      <p:sp>
        <p:nvSpPr>
          <p:cNvPr id="3" name="Picture Placeholder 7">
            <a:extLst>
              <a:ext uri="{FF2B5EF4-FFF2-40B4-BE49-F238E27FC236}">
                <a16:creationId xmlns:a16="http://schemas.microsoft.com/office/drawing/2014/main" id="{93C06F8A-C5BE-47B6-5C3F-CD29E48E9575}"/>
              </a:ext>
            </a:extLst>
          </p:cNvPr>
          <p:cNvSpPr>
            <a:spLocks noGrp="1"/>
          </p:cNvSpPr>
          <p:nvPr>
            <p:ph type="pic" sz="quarter" idx="14"/>
          </p:nvPr>
        </p:nvSpPr>
        <p:spPr>
          <a:xfrm>
            <a:off x="6185209" y="211331"/>
            <a:ext cx="5835805" cy="3212093"/>
          </a:xfrm>
          <a:solidFill>
            <a:schemeClr val="bg1">
              <a:lumMod val="95000"/>
            </a:schemeClr>
          </a:solidFill>
        </p:spPr>
        <p:txBody>
          <a:bodyPr/>
          <a:lstStyle/>
          <a:p>
            <a:r>
              <a:rPr lang="en-US"/>
              <a:t>Click icon to add picture</a:t>
            </a:r>
          </a:p>
        </p:txBody>
      </p:sp>
      <p:sp>
        <p:nvSpPr>
          <p:cNvPr id="4" name="Picture Placeholder 7">
            <a:extLst>
              <a:ext uri="{FF2B5EF4-FFF2-40B4-BE49-F238E27FC236}">
                <a16:creationId xmlns:a16="http://schemas.microsoft.com/office/drawing/2014/main" id="{CD985BBC-CEF4-D4B4-2673-B57443030DDB}"/>
              </a:ext>
            </a:extLst>
          </p:cNvPr>
          <p:cNvSpPr>
            <a:spLocks noGrp="1"/>
          </p:cNvSpPr>
          <p:nvPr>
            <p:ph type="pic" sz="quarter" idx="15"/>
          </p:nvPr>
        </p:nvSpPr>
        <p:spPr>
          <a:xfrm>
            <a:off x="6185209" y="3529361"/>
            <a:ext cx="5835805" cy="3094463"/>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9725528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Divider_Opt1">
  <p:cSld name="Divider_Opt1">
    <p:spTree>
      <p:nvGrpSpPr>
        <p:cNvPr id="1" name="Shape 46"/>
        <p:cNvGrpSpPr/>
        <p:nvPr/>
      </p:nvGrpSpPr>
      <p:grpSpPr>
        <a:xfrm>
          <a:off x="0" y="0"/>
          <a:ext cx="0" cy="0"/>
          <a:chOff x="0" y="0"/>
          <a:chExt cx="0" cy="0"/>
        </a:xfrm>
      </p:grpSpPr>
      <p:sp>
        <p:nvSpPr>
          <p:cNvPr id="48" name="Google Shape;48;p9"/>
          <p:cNvSpPr txBox="1">
            <a:spLocks noGrp="1"/>
          </p:cNvSpPr>
          <p:nvPr>
            <p:ph type="title"/>
          </p:nvPr>
        </p:nvSpPr>
        <p:spPr>
          <a:xfrm>
            <a:off x="745597" y="2052866"/>
            <a:ext cx="9825565" cy="2501631"/>
          </a:xfrm>
          <a:prstGeom prst="rect">
            <a:avLst/>
          </a:prstGeom>
          <a:noFill/>
          <a:ln>
            <a:noFill/>
          </a:ln>
        </p:spPr>
        <p:txBody>
          <a:bodyPr spcFirstLastPara="1" wrap="square" lIns="0" tIns="68575" rIns="68575" bIns="68575" anchor="ctr" anchorCtr="0">
            <a:noAutofit/>
          </a:bodyPr>
          <a:lstStyle>
            <a:lvl1pPr marR="0" lvl="0" algn="l" rtl="0">
              <a:lnSpc>
                <a:spcPct val="90000"/>
              </a:lnSpc>
              <a:spcBef>
                <a:spcPts val="0"/>
              </a:spcBef>
              <a:spcAft>
                <a:spcPts val="0"/>
              </a:spcAft>
              <a:buSzPts val="1400"/>
              <a:buNone/>
              <a:defRPr sz="3600" b="0" i="0" u="none" strike="noStrike" cap="none">
                <a:solidFill>
                  <a:schemeClr val="dk1"/>
                </a:solidFill>
                <a:latin typeface="Avenir Next LT Pro Light" panose="020B0304020202020204" pitchFamily="34" charset="77"/>
                <a:ea typeface="Avenir Next LT Pro Light" panose="020B0304020202020204" pitchFamily="34" charset="77"/>
                <a:cs typeface="Arial"/>
                <a:sym typeface="Arial"/>
              </a:defRPr>
            </a:lvl1pPr>
            <a:lvl2pPr marR="0" lvl="1" algn="l" rtl="0">
              <a:spcBef>
                <a:spcPts val="0"/>
              </a:spcBef>
              <a:spcAft>
                <a:spcPts val="0"/>
              </a:spcAft>
              <a:buSzPts val="1400"/>
              <a:buNone/>
              <a:defRPr sz="4533"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533"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533"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533"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533"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533"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533"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533" b="1" i="0" u="none" strike="noStrike" cap="none">
                <a:solidFill>
                  <a:schemeClr val="dk1"/>
                </a:solidFill>
                <a:latin typeface="Arial"/>
                <a:ea typeface="Arial"/>
                <a:cs typeface="Arial"/>
                <a:sym typeface="Arial"/>
              </a:defRPr>
            </a:lvl9pPr>
          </a:lstStyle>
          <a:p>
            <a:r>
              <a:rPr lang="en-US"/>
              <a:t>Click to edit Master title style</a:t>
            </a:r>
            <a:endParaRPr dirty="0"/>
          </a:p>
        </p:txBody>
      </p:sp>
    </p:spTree>
    <p:extLst>
      <p:ext uri="{BB962C8B-B14F-4D97-AF65-F5344CB8AC3E}">
        <p14:creationId xmlns:p14="http://schemas.microsoft.com/office/powerpoint/2010/main" val="42356077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431528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ustom Layout" preserve="1">
  <p:cSld name="1_Custom Layout">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CE50EDDC-F828-ADFC-3371-537588F0184F}"/>
              </a:ext>
            </a:extLst>
          </p:cNvPr>
          <p:cNvSpPr/>
          <p:nvPr userDrawn="1"/>
        </p:nvSpPr>
        <p:spPr>
          <a:xfrm>
            <a:off x="0" y="5450774"/>
            <a:ext cx="2683823" cy="1407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4" name="Slide Number Placeholder 5">
            <a:extLst>
              <a:ext uri="{FF2B5EF4-FFF2-40B4-BE49-F238E27FC236}">
                <a16:creationId xmlns:a16="http://schemas.microsoft.com/office/drawing/2014/main" id="{E32A21E5-4D2B-43EC-18C8-6DA225E3B6C7}"/>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013829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pic>
        <p:nvPicPr>
          <p:cNvPr id="5" name="Picture 4" descr="A blue hexagons on a white background&#10;&#10;AI-generated content may be incorrect.">
            <a:extLst>
              <a:ext uri="{FF2B5EF4-FFF2-40B4-BE49-F238E27FC236}">
                <a16:creationId xmlns:a16="http://schemas.microsoft.com/office/drawing/2014/main" id="{E8F043A5-A039-E4E6-21E7-AE3100306242}"/>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2" name="Content Placeholder 7">
            <a:extLst>
              <a:ext uri="{FF2B5EF4-FFF2-40B4-BE49-F238E27FC236}">
                <a16:creationId xmlns:a16="http://schemas.microsoft.com/office/drawing/2014/main" id="{30976358-7087-A6CC-E5B8-0780166DEDA5}"/>
              </a:ext>
            </a:extLst>
          </p:cNvPr>
          <p:cNvSpPr>
            <a:spLocks noGrp="1"/>
          </p:cNvSpPr>
          <p:nvPr>
            <p:ph sz="quarter" idx="12"/>
          </p:nvPr>
        </p:nvSpPr>
        <p:spPr>
          <a:xfrm>
            <a:off x="715979" y="1384418"/>
            <a:ext cx="10512853" cy="4473815"/>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pic>
        <p:nvPicPr>
          <p:cNvPr id="6" name="Picture 5" descr="A logo with blue and orange dots&#10;&#10;Description automatically generated">
            <a:extLst>
              <a:ext uri="{FF2B5EF4-FFF2-40B4-BE49-F238E27FC236}">
                <a16:creationId xmlns:a16="http://schemas.microsoft.com/office/drawing/2014/main" id="{E2C7716A-708D-BBFA-3AA3-A8171602007A}"/>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7" name="Straight Connector 6">
            <a:extLst>
              <a:ext uri="{FF2B5EF4-FFF2-40B4-BE49-F238E27FC236}">
                <a16:creationId xmlns:a16="http://schemas.microsoft.com/office/drawing/2014/main" id="{30B18305-32ED-655A-9D34-E5606D6CABCD}"/>
              </a:ext>
            </a:extLst>
          </p:cNvPr>
          <p:cNvCxnSpPr>
            <a:cxnSpLocks/>
          </p:cNvCxnSpPr>
          <p:nvPr userDrawn="1"/>
        </p:nvCxnSpPr>
        <p:spPr>
          <a:xfrm>
            <a:off x="715979" y="961866"/>
            <a:ext cx="11476021"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9410203-7DB5-A2CA-4502-72E7DD94BFAE}"/>
              </a:ext>
            </a:extLst>
          </p:cNvPr>
          <p:cNvSpPr>
            <a:spLocks noGrp="1"/>
          </p:cNvSpPr>
          <p:nvPr>
            <p:ph type="title" hasCustomPrompt="1"/>
          </p:nvPr>
        </p:nvSpPr>
        <p:spPr>
          <a:xfrm>
            <a:off x="620330" y="359143"/>
            <a:ext cx="10608502"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a:t>Content slide bulleted text</a:t>
            </a:r>
          </a:p>
        </p:txBody>
      </p:sp>
      <p:sp>
        <p:nvSpPr>
          <p:cNvPr id="9" name="TextBox 8">
            <a:extLst>
              <a:ext uri="{FF2B5EF4-FFF2-40B4-BE49-F238E27FC236}">
                <a16:creationId xmlns:a16="http://schemas.microsoft.com/office/drawing/2014/main" id="{A6C89E84-1076-635B-8AF3-05624FC88541}"/>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spTree>
    <p:extLst>
      <p:ext uri="{BB962C8B-B14F-4D97-AF65-F5344CB8AC3E}">
        <p14:creationId xmlns:p14="http://schemas.microsoft.com/office/powerpoint/2010/main" val="27464017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p:txBody>
          <a:bodyPr/>
          <a:lstStyle/>
          <a:p>
            <a:r>
              <a:rPr lang="en-US"/>
              <a:t>Click to edit Master title style</a:t>
            </a:r>
            <a:endParaRPr lang="en-US" dirty="0"/>
          </a:p>
        </p:txBody>
      </p:sp>
      <p:sp>
        <p:nvSpPr>
          <p:cNvPr id="3" name="Content Placeholder 2"/>
          <p:cNvSpPr>
            <a:spLocks noGrp="1" noRot="1" noMove="1" noResize="1" noEditPoints="1" noAdjustHandles="1" noChangeArrowheads="1" noChangeShapeType="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86521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5930900" y="342901"/>
            <a:ext cx="5676900" cy="5943599"/>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7992058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5930900" y="342901"/>
            <a:ext cx="5676900" cy="2971799"/>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2" name="Picture Placeholder 10">
            <a:extLst>
              <a:ext uri="{FF2B5EF4-FFF2-40B4-BE49-F238E27FC236}">
                <a16:creationId xmlns:a16="http://schemas.microsoft.com/office/drawing/2014/main" id="{E8028F7F-1243-C3B4-4463-6D7710F27061}"/>
              </a:ext>
            </a:extLst>
          </p:cNvPr>
          <p:cNvSpPr>
            <a:spLocks noGrp="1"/>
          </p:cNvSpPr>
          <p:nvPr>
            <p:ph type="pic" sz="quarter" idx="16"/>
          </p:nvPr>
        </p:nvSpPr>
        <p:spPr>
          <a:xfrm>
            <a:off x="5930900" y="3429001"/>
            <a:ext cx="2959100" cy="2692400"/>
          </a:xfrm>
          <a:solidFill>
            <a:schemeClr val="bg1">
              <a:lumMod val="95000"/>
            </a:schemeClr>
          </a:solidFill>
        </p:spPr>
        <p:txBody>
          <a:bodyPr/>
          <a:lstStyle/>
          <a:p>
            <a:r>
              <a:rPr lang="en-US"/>
              <a:t>Click icon to add picture</a:t>
            </a:r>
            <a:endParaRPr lang="en-US" dirty="0"/>
          </a:p>
        </p:txBody>
      </p:sp>
      <p:sp>
        <p:nvSpPr>
          <p:cNvPr id="4" name="Picture Placeholder 10">
            <a:extLst>
              <a:ext uri="{FF2B5EF4-FFF2-40B4-BE49-F238E27FC236}">
                <a16:creationId xmlns:a16="http://schemas.microsoft.com/office/drawing/2014/main" id="{794121DE-7EAC-AAE8-8DFD-8D4DE9EFC3AC}"/>
              </a:ext>
            </a:extLst>
          </p:cNvPr>
          <p:cNvSpPr>
            <a:spLocks noGrp="1"/>
          </p:cNvSpPr>
          <p:nvPr>
            <p:ph type="pic" sz="quarter" idx="17"/>
          </p:nvPr>
        </p:nvSpPr>
        <p:spPr>
          <a:xfrm>
            <a:off x="9004300" y="3429001"/>
            <a:ext cx="2603500" cy="2692400"/>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3959198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6E40410-0734-6BA3-9F35-DCC1483996D2}"/>
              </a:ext>
            </a:extLst>
          </p:cNvPr>
          <p:cNvSpPr>
            <a:spLocks noGrp="1"/>
          </p:cNvSpPr>
          <p:nvPr>
            <p:ph type="pic" sz="quarter" idx="13"/>
          </p:nvPr>
        </p:nvSpPr>
        <p:spPr>
          <a:xfrm>
            <a:off x="0" y="4013201"/>
            <a:ext cx="12192000" cy="2844800"/>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1049133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6E40410-0734-6BA3-9F35-DCC1483996D2}"/>
              </a:ext>
            </a:extLst>
          </p:cNvPr>
          <p:cNvSpPr>
            <a:spLocks noGrp="1"/>
          </p:cNvSpPr>
          <p:nvPr>
            <p:ph type="pic" sz="quarter" idx="13"/>
          </p:nvPr>
        </p:nvSpPr>
        <p:spPr>
          <a:xfrm>
            <a:off x="0" y="4013201"/>
            <a:ext cx="6032500" cy="2844800"/>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1319052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F993099-7EA2-CDC3-D685-112913ACB30A}"/>
              </a:ext>
            </a:extLst>
          </p:cNvPr>
          <p:cNvSpPr>
            <a:spLocks noGrp="1"/>
          </p:cNvSpPr>
          <p:nvPr>
            <p:ph type="pic" sz="quarter" idx="13"/>
          </p:nvPr>
        </p:nvSpPr>
        <p:spPr>
          <a:xfrm>
            <a:off x="3474493" y="484414"/>
            <a:ext cx="1045255" cy="1019222"/>
          </a:xfrm>
          <a:prstGeom prst="ellipse">
            <a:avLst/>
          </a:prstGeom>
          <a:solidFill>
            <a:schemeClr val="bg1">
              <a:lumMod val="95000"/>
            </a:schemeClr>
          </a:solidFill>
        </p:spPr>
        <p:txBody>
          <a:bodyPr/>
          <a:lstStyle/>
          <a:p>
            <a:r>
              <a:rPr lang="en-US"/>
              <a:t>Click icon to add picture</a:t>
            </a:r>
          </a:p>
        </p:txBody>
      </p:sp>
      <p:sp>
        <p:nvSpPr>
          <p:cNvPr id="18" name="Picture Placeholder 16">
            <a:extLst>
              <a:ext uri="{FF2B5EF4-FFF2-40B4-BE49-F238E27FC236}">
                <a16:creationId xmlns:a16="http://schemas.microsoft.com/office/drawing/2014/main" id="{26688AA4-C9CF-BBC2-A395-23F37C422536}"/>
              </a:ext>
            </a:extLst>
          </p:cNvPr>
          <p:cNvSpPr>
            <a:spLocks noGrp="1"/>
          </p:cNvSpPr>
          <p:nvPr>
            <p:ph type="pic" sz="quarter" idx="14"/>
          </p:nvPr>
        </p:nvSpPr>
        <p:spPr>
          <a:xfrm>
            <a:off x="3448367" y="2148840"/>
            <a:ext cx="1045255" cy="1019222"/>
          </a:xfrm>
          <a:prstGeom prst="ellipse">
            <a:avLst/>
          </a:prstGeom>
          <a:solidFill>
            <a:schemeClr val="bg1">
              <a:lumMod val="95000"/>
            </a:schemeClr>
          </a:solidFill>
        </p:spPr>
        <p:txBody>
          <a:bodyPr/>
          <a:lstStyle/>
          <a:p>
            <a:r>
              <a:rPr lang="en-US"/>
              <a:t>Click icon to add picture</a:t>
            </a:r>
          </a:p>
        </p:txBody>
      </p:sp>
      <p:sp>
        <p:nvSpPr>
          <p:cNvPr id="19" name="Picture Placeholder 16">
            <a:extLst>
              <a:ext uri="{FF2B5EF4-FFF2-40B4-BE49-F238E27FC236}">
                <a16:creationId xmlns:a16="http://schemas.microsoft.com/office/drawing/2014/main" id="{7A9DB105-707B-2C44-08E5-24F716A134B3}"/>
              </a:ext>
            </a:extLst>
          </p:cNvPr>
          <p:cNvSpPr>
            <a:spLocks noGrp="1"/>
          </p:cNvSpPr>
          <p:nvPr>
            <p:ph type="pic" sz="quarter" idx="15"/>
          </p:nvPr>
        </p:nvSpPr>
        <p:spPr>
          <a:xfrm>
            <a:off x="4692695" y="2161904"/>
            <a:ext cx="1045255" cy="1019222"/>
          </a:xfrm>
          <a:prstGeom prst="ellipse">
            <a:avLst/>
          </a:prstGeom>
          <a:solidFill>
            <a:schemeClr val="bg1">
              <a:lumMod val="95000"/>
            </a:schemeClr>
          </a:solidFill>
        </p:spPr>
        <p:txBody>
          <a:bodyPr/>
          <a:lstStyle/>
          <a:p>
            <a:r>
              <a:rPr lang="en-US"/>
              <a:t>Click icon to add picture</a:t>
            </a:r>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6" name="Oval 5">
            <a:extLst>
              <a:ext uri="{FF2B5EF4-FFF2-40B4-BE49-F238E27FC236}">
                <a16:creationId xmlns:a16="http://schemas.microsoft.com/office/drawing/2014/main" id="{4B61E57C-D704-9B8B-B2FE-26CA0225857F}"/>
              </a:ext>
            </a:extLst>
          </p:cNvPr>
          <p:cNvSpPr/>
          <p:nvPr userDrawn="1"/>
        </p:nvSpPr>
        <p:spPr>
          <a:xfrm>
            <a:off x="3572233"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8" name="Oval 7">
            <a:extLst>
              <a:ext uri="{FF2B5EF4-FFF2-40B4-BE49-F238E27FC236}">
                <a16:creationId xmlns:a16="http://schemas.microsoft.com/office/drawing/2014/main" id="{73C5BB96-4DEF-116A-A29B-459F1D01C167}"/>
              </a:ext>
            </a:extLst>
          </p:cNvPr>
          <p:cNvSpPr/>
          <p:nvPr userDrawn="1"/>
        </p:nvSpPr>
        <p:spPr>
          <a:xfrm>
            <a:off x="4713009"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0" name="Oval 9">
            <a:extLst>
              <a:ext uri="{FF2B5EF4-FFF2-40B4-BE49-F238E27FC236}">
                <a16:creationId xmlns:a16="http://schemas.microsoft.com/office/drawing/2014/main" id="{53C24C98-2F7A-8D0C-AAAB-03F476F94005}"/>
              </a:ext>
            </a:extLst>
          </p:cNvPr>
          <p:cNvSpPr/>
          <p:nvPr userDrawn="1"/>
        </p:nvSpPr>
        <p:spPr>
          <a:xfrm>
            <a:off x="5874486"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2" name="Oval 11">
            <a:extLst>
              <a:ext uri="{FF2B5EF4-FFF2-40B4-BE49-F238E27FC236}">
                <a16:creationId xmlns:a16="http://schemas.microsoft.com/office/drawing/2014/main" id="{1EA5C33A-8CD1-1263-F890-58711ACC3AFE}"/>
              </a:ext>
            </a:extLst>
          </p:cNvPr>
          <p:cNvSpPr/>
          <p:nvPr userDrawn="1"/>
        </p:nvSpPr>
        <p:spPr>
          <a:xfrm>
            <a:off x="7031474"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3" name="Oval 12">
            <a:extLst>
              <a:ext uri="{FF2B5EF4-FFF2-40B4-BE49-F238E27FC236}">
                <a16:creationId xmlns:a16="http://schemas.microsoft.com/office/drawing/2014/main" id="{6848536F-3628-7EFC-BD65-75AC438F7626}"/>
              </a:ext>
            </a:extLst>
          </p:cNvPr>
          <p:cNvSpPr/>
          <p:nvPr userDrawn="1"/>
        </p:nvSpPr>
        <p:spPr>
          <a:xfrm>
            <a:off x="8188462"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4" name="Oval 13">
            <a:extLst>
              <a:ext uri="{FF2B5EF4-FFF2-40B4-BE49-F238E27FC236}">
                <a16:creationId xmlns:a16="http://schemas.microsoft.com/office/drawing/2014/main" id="{E5BBF6DD-7BA8-2933-6DF3-323F3E7AA969}"/>
              </a:ext>
            </a:extLst>
          </p:cNvPr>
          <p:cNvSpPr/>
          <p:nvPr userDrawn="1"/>
        </p:nvSpPr>
        <p:spPr>
          <a:xfrm>
            <a:off x="9345450"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5" name="Oval 14">
            <a:extLst>
              <a:ext uri="{FF2B5EF4-FFF2-40B4-BE49-F238E27FC236}">
                <a16:creationId xmlns:a16="http://schemas.microsoft.com/office/drawing/2014/main" id="{1CE00C3C-19E0-FA2E-E3D1-E02CEAC7086F}"/>
              </a:ext>
            </a:extLst>
          </p:cNvPr>
          <p:cNvSpPr/>
          <p:nvPr userDrawn="1"/>
        </p:nvSpPr>
        <p:spPr>
          <a:xfrm>
            <a:off x="10502440"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21" name="Picture Placeholder 16">
            <a:extLst>
              <a:ext uri="{FF2B5EF4-FFF2-40B4-BE49-F238E27FC236}">
                <a16:creationId xmlns:a16="http://schemas.microsoft.com/office/drawing/2014/main" id="{9A5BC289-93EB-10B6-C3A9-1CBCE47D074B}"/>
              </a:ext>
            </a:extLst>
          </p:cNvPr>
          <p:cNvSpPr>
            <a:spLocks noGrp="1"/>
          </p:cNvSpPr>
          <p:nvPr>
            <p:ph type="pic" sz="quarter" idx="16"/>
          </p:nvPr>
        </p:nvSpPr>
        <p:spPr>
          <a:xfrm>
            <a:off x="3548742" y="3956646"/>
            <a:ext cx="892629" cy="870397"/>
          </a:xfrm>
          <a:prstGeom prst="ellipse">
            <a:avLst/>
          </a:prstGeom>
          <a:solidFill>
            <a:schemeClr val="bg1"/>
          </a:solidFill>
        </p:spPr>
        <p:txBody>
          <a:bodyPr/>
          <a:lstStyle/>
          <a:p>
            <a:r>
              <a:rPr lang="en-US"/>
              <a:t>Click icon to add picture</a:t>
            </a:r>
          </a:p>
        </p:txBody>
      </p:sp>
      <p:sp>
        <p:nvSpPr>
          <p:cNvPr id="23" name="Picture Placeholder 16">
            <a:extLst>
              <a:ext uri="{FF2B5EF4-FFF2-40B4-BE49-F238E27FC236}">
                <a16:creationId xmlns:a16="http://schemas.microsoft.com/office/drawing/2014/main" id="{69AD1FF5-41AB-0AD5-CFC5-07E20DD6236A}"/>
              </a:ext>
            </a:extLst>
          </p:cNvPr>
          <p:cNvSpPr>
            <a:spLocks noGrp="1"/>
          </p:cNvSpPr>
          <p:nvPr>
            <p:ph type="pic" sz="quarter" idx="17"/>
          </p:nvPr>
        </p:nvSpPr>
        <p:spPr>
          <a:xfrm>
            <a:off x="4737463" y="3956646"/>
            <a:ext cx="892629" cy="870397"/>
          </a:xfrm>
          <a:prstGeom prst="ellipse">
            <a:avLst/>
          </a:prstGeom>
          <a:solidFill>
            <a:schemeClr val="bg1"/>
          </a:solidFill>
        </p:spPr>
        <p:txBody>
          <a:bodyPr/>
          <a:lstStyle/>
          <a:p>
            <a:r>
              <a:rPr lang="en-US"/>
              <a:t>Click icon to add picture</a:t>
            </a:r>
          </a:p>
        </p:txBody>
      </p:sp>
      <p:sp>
        <p:nvSpPr>
          <p:cNvPr id="24" name="Picture Placeholder 16">
            <a:extLst>
              <a:ext uri="{FF2B5EF4-FFF2-40B4-BE49-F238E27FC236}">
                <a16:creationId xmlns:a16="http://schemas.microsoft.com/office/drawing/2014/main" id="{663F961A-6141-F2DC-39B6-52C7789E6BBE}"/>
              </a:ext>
            </a:extLst>
          </p:cNvPr>
          <p:cNvSpPr>
            <a:spLocks noGrp="1"/>
          </p:cNvSpPr>
          <p:nvPr>
            <p:ph type="pic" sz="quarter" idx="18"/>
          </p:nvPr>
        </p:nvSpPr>
        <p:spPr>
          <a:xfrm>
            <a:off x="5847806" y="3956646"/>
            <a:ext cx="892629" cy="870397"/>
          </a:xfrm>
          <a:prstGeom prst="ellipse">
            <a:avLst/>
          </a:prstGeom>
          <a:solidFill>
            <a:schemeClr val="bg1"/>
          </a:solidFill>
        </p:spPr>
        <p:txBody>
          <a:bodyPr/>
          <a:lstStyle/>
          <a:p>
            <a:r>
              <a:rPr lang="en-US"/>
              <a:t>Click icon to add picture</a:t>
            </a:r>
          </a:p>
        </p:txBody>
      </p:sp>
      <p:sp>
        <p:nvSpPr>
          <p:cNvPr id="25" name="Picture Placeholder 16">
            <a:extLst>
              <a:ext uri="{FF2B5EF4-FFF2-40B4-BE49-F238E27FC236}">
                <a16:creationId xmlns:a16="http://schemas.microsoft.com/office/drawing/2014/main" id="{20C19D00-2BDA-7296-51FD-BBD4B3A3A3C2}"/>
              </a:ext>
            </a:extLst>
          </p:cNvPr>
          <p:cNvSpPr>
            <a:spLocks noGrp="1"/>
          </p:cNvSpPr>
          <p:nvPr>
            <p:ph type="pic" sz="quarter" idx="19"/>
          </p:nvPr>
        </p:nvSpPr>
        <p:spPr>
          <a:xfrm>
            <a:off x="7036527" y="3956646"/>
            <a:ext cx="892629" cy="870397"/>
          </a:xfrm>
          <a:prstGeom prst="ellipse">
            <a:avLst/>
          </a:prstGeom>
          <a:solidFill>
            <a:schemeClr val="bg1"/>
          </a:solidFill>
        </p:spPr>
        <p:txBody>
          <a:bodyPr/>
          <a:lstStyle/>
          <a:p>
            <a:r>
              <a:rPr lang="en-US"/>
              <a:t>Click icon to add picture</a:t>
            </a:r>
          </a:p>
        </p:txBody>
      </p:sp>
      <p:sp>
        <p:nvSpPr>
          <p:cNvPr id="26" name="Picture Placeholder 16">
            <a:extLst>
              <a:ext uri="{FF2B5EF4-FFF2-40B4-BE49-F238E27FC236}">
                <a16:creationId xmlns:a16="http://schemas.microsoft.com/office/drawing/2014/main" id="{996A2304-8788-9E5B-EC84-FDD1983D9A9F}"/>
              </a:ext>
            </a:extLst>
          </p:cNvPr>
          <p:cNvSpPr>
            <a:spLocks noGrp="1"/>
          </p:cNvSpPr>
          <p:nvPr>
            <p:ph type="pic" sz="quarter" idx="20"/>
          </p:nvPr>
        </p:nvSpPr>
        <p:spPr>
          <a:xfrm>
            <a:off x="8146869" y="3956646"/>
            <a:ext cx="892629" cy="870397"/>
          </a:xfrm>
          <a:prstGeom prst="ellipse">
            <a:avLst/>
          </a:prstGeom>
          <a:solidFill>
            <a:schemeClr val="bg1"/>
          </a:solidFill>
        </p:spPr>
        <p:txBody>
          <a:bodyPr/>
          <a:lstStyle/>
          <a:p>
            <a:r>
              <a:rPr lang="en-US"/>
              <a:t>Click icon to add picture</a:t>
            </a:r>
          </a:p>
        </p:txBody>
      </p:sp>
      <p:sp>
        <p:nvSpPr>
          <p:cNvPr id="27" name="Picture Placeholder 16">
            <a:extLst>
              <a:ext uri="{FF2B5EF4-FFF2-40B4-BE49-F238E27FC236}">
                <a16:creationId xmlns:a16="http://schemas.microsoft.com/office/drawing/2014/main" id="{E20E3A69-043E-7666-0F1D-22EDED8304F8}"/>
              </a:ext>
            </a:extLst>
          </p:cNvPr>
          <p:cNvSpPr>
            <a:spLocks noGrp="1"/>
          </p:cNvSpPr>
          <p:nvPr>
            <p:ph type="pic" sz="quarter" idx="21"/>
          </p:nvPr>
        </p:nvSpPr>
        <p:spPr>
          <a:xfrm>
            <a:off x="9335590" y="3956646"/>
            <a:ext cx="892629" cy="870397"/>
          </a:xfrm>
          <a:prstGeom prst="ellipse">
            <a:avLst/>
          </a:prstGeom>
          <a:solidFill>
            <a:schemeClr val="bg1"/>
          </a:solidFill>
        </p:spPr>
        <p:txBody>
          <a:bodyPr/>
          <a:lstStyle/>
          <a:p>
            <a:r>
              <a:rPr lang="en-US"/>
              <a:t>Click icon to add picture</a:t>
            </a:r>
          </a:p>
        </p:txBody>
      </p:sp>
      <p:sp>
        <p:nvSpPr>
          <p:cNvPr id="28" name="Picture Placeholder 16">
            <a:extLst>
              <a:ext uri="{FF2B5EF4-FFF2-40B4-BE49-F238E27FC236}">
                <a16:creationId xmlns:a16="http://schemas.microsoft.com/office/drawing/2014/main" id="{9914AE97-7A26-8281-E7ED-20FF691B1E87}"/>
              </a:ext>
            </a:extLst>
          </p:cNvPr>
          <p:cNvSpPr>
            <a:spLocks noGrp="1"/>
          </p:cNvSpPr>
          <p:nvPr>
            <p:ph type="pic" sz="quarter" idx="22"/>
          </p:nvPr>
        </p:nvSpPr>
        <p:spPr>
          <a:xfrm>
            <a:off x="10498183" y="3956646"/>
            <a:ext cx="892629" cy="870397"/>
          </a:xfrm>
          <a:prstGeom prst="ellipse">
            <a:avLst/>
          </a:prstGeom>
          <a:solidFill>
            <a:schemeClr val="bg1"/>
          </a:solidFill>
        </p:spPr>
        <p:txBody>
          <a:bodyPr/>
          <a:lstStyle/>
          <a:p>
            <a:r>
              <a:rPr lang="en-US"/>
              <a:t>Click icon to add picture</a:t>
            </a:r>
          </a:p>
        </p:txBody>
      </p:sp>
      <p:sp>
        <p:nvSpPr>
          <p:cNvPr id="2" name="Picture Placeholder 16">
            <a:extLst>
              <a:ext uri="{FF2B5EF4-FFF2-40B4-BE49-F238E27FC236}">
                <a16:creationId xmlns:a16="http://schemas.microsoft.com/office/drawing/2014/main" id="{48B12128-F059-0EAA-963A-4780522F4A59}"/>
              </a:ext>
            </a:extLst>
          </p:cNvPr>
          <p:cNvSpPr>
            <a:spLocks noGrp="1"/>
          </p:cNvSpPr>
          <p:nvPr>
            <p:ph type="pic" sz="quarter" idx="23"/>
          </p:nvPr>
        </p:nvSpPr>
        <p:spPr>
          <a:xfrm>
            <a:off x="4711700" y="484414"/>
            <a:ext cx="1045255" cy="1019222"/>
          </a:xfrm>
          <a:prstGeom prst="ellipse">
            <a:avLst/>
          </a:prstGeom>
          <a:solidFill>
            <a:schemeClr val="bg1">
              <a:lumMod val="95000"/>
            </a:schemeClr>
          </a:solidFill>
        </p:spPr>
        <p:txBody>
          <a:bodyPr/>
          <a:lstStyle/>
          <a:p>
            <a:r>
              <a:rPr lang="en-US"/>
              <a:t>Click icon to add picture</a:t>
            </a:r>
          </a:p>
        </p:txBody>
      </p:sp>
      <p:sp>
        <p:nvSpPr>
          <p:cNvPr id="4" name="Picture Placeholder 16">
            <a:extLst>
              <a:ext uri="{FF2B5EF4-FFF2-40B4-BE49-F238E27FC236}">
                <a16:creationId xmlns:a16="http://schemas.microsoft.com/office/drawing/2014/main" id="{C00D9F05-258E-BB9F-2D2B-9D1B0C473AEF}"/>
              </a:ext>
            </a:extLst>
          </p:cNvPr>
          <p:cNvSpPr>
            <a:spLocks noGrp="1"/>
          </p:cNvSpPr>
          <p:nvPr>
            <p:ph type="pic" sz="quarter" idx="24"/>
          </p:nvPr>
        </p:nvSpPr>
        <p:spPr>
          <a:xfrm>
            <a:off x="5969000" y="484414"/>
            <a:ext cx="1045255" cy="1019222"/>
          </a:xfrm>
          <a:prstGeom prst="ellipse">
            <a:avLst/>
          </a:prstGeom>
          <a:solidFill>
            <a:schemeClr val="bg1">
              <a:lumMod val="95000"/>
            </a:schemeClr>
          </a:solidFill>
        </p:spPr>
        <p:txBody>
          <a:bodyPr/>
          <a:lstStyle/>
          <a:p>
            <a:r>
              <a:rPr lang="en-US"/>
              <a:t>Click icon to add picture</a:t>
            </a:r>
          </a:p>
        </p:txBody>
      </p:sp>
      <p:sp>
        <p:nvSpPr>
          <p:cNvPr id="5" name="Picture Placeholder 16">
            <a:extLst>
              <a:ext uri="{FF2B5EF4-FFF2-40B4-BE49-F238E27FC236}">
                <a16:creationId xmlns:a16="http://schemas.microsoft.com/office/drawing/2014/main" id="{B64D9E23-BA2A-60EE-E210-C894264762DB}"/>
              </a:ext>
            </a:extLst>
          </p:cNvPr>
          <p:cNvSpPr>
            <a:spLocks noGrp="1"/>
          </p:cNvSpPr>
          <p:nvPr>
            <p:ph type="pic" sz="quarter" idx="25"/>
          </p:nvPr>
        </p:nvSpPr>
        <p:spPr>
          <a:xfrm>
            <a:off x="7206207" y="484414"/>
            <a:ext cx="1045255" cy="1019222"/>
          </a:xfrm>
          <a:prstGeom prst="ellipse">
            <a:avLst/>
          </a:prstGeom>
          <a:solidFill>
            <a:schemeClr val="bg1">
              <a:lumMod val="95000"/>
            </a:schemeClr>
          </a:solidFill>
        </p:spPr>
        <p:txBody>
          <a:bodyPr/>
          <a:lstStyle/>
          <a:p>
            <a:r>
              <a:rPr lang="en-US"/>
              <a:t>Click icon to add picture</a:t>
            </a:r>
          </a:p>
        </p:txBody>
      </p:sp>
      <p:sp>
        <p:nvSpPr>
          <p:cNvPr id="7" name="Picture Placeholder 16">
            <a:extLst>
              <a:ext uri="{FF2B5EF4-FFF2-40B4-BE49-F238E27FC236}">
                <a16:creationId xmlns:a16="http://schemas.microsoft.com/office/drawing/2014/main" id="{6E51B67E-F0EA-5CD6-6525-EE7CC243F095}"/>
              </a:ext>
            </a:extLst>
          </p:cNvPr>
          <p:cNvSpPr>
            <a:spLocks noGrp="1"/>
          </p:cNvSpPr>
          <p:nvPr>
            <p:ph type="pic" sz="quarter" idx="26"/>
          </p:nvPr>
        </p:nvSpPr>
        <p:spPr>
          <a:xfrm>
            <a:off x="8432800" y="484414"/>
            <a:ext cx="1045255" cy="1019222"/>
          </a:xfrm>
          <a:prstGeom prst="ellipse">
            <a:avLst/>
          </a:prstGeom>
          <a:solidFill>
            <a:schemeClr val="bg1">
              <a:lumMod val="95000"/>
            </a:schemeClr>
          </a:solidFill>
        </p:spPr>
        <p:txBody>
          <a:bodyPr/>
          <a:lstStyle/>
          <a:p>
            <a:r>
              <a:rPr lang="en-US"/>
              <a:t>Click icon to add picture</a:t>
            </a:r>
          </a:p>
        </p:txBody>
      </p:sp>
      <p:sp>
        <p:nvSpPr>
          <p:cNvPr id="9" name="Picture Placeholder 16">
            <a:extLst>
              <a:ext uri="{FF2B5EF4-FFF2-40B4-BE49-F238E27FC236}">
                <a16:creationId xmlns:a16="http://schemas.microsoft.com/office/drawing/2014/main" id="{7AA58AFF-7BB5-6CB5-CD89-E187EECF0C83}"/>
              </a:ext>
            </a:extLst>
          </p:cNvPr>
          <p:cNvSpPr>
            <a:spLocks noGrp="1"/>
          </p:cNvSpPr>
          <p:nvPr>
            <p:ph type="pic" sz="quarter" idx="27"/>
          </p:nvPr>
        </p:nvSpPr>
        <p:spPr>
          <a:xfrm>
            <a:off x="9670007" y="484414"/>
            <a:ext cx="1045255" cy="1019222"/>
          </a:xfrm>
          <a:prstGeom prst="ellipse">
            <a:avLst/>
          </a:prstGeom>
          <a:solidFill>
            <a:schemeClr val="bg1">
              <a:lumMod val="95000"/>
            </a:schemeClr>
          </a:solidFill>
        </p:spPr>
        <p:txBody>
          <a:bodyPr/>
          <a:lstStyle/>
          <a:p>
            <a:r>
              <a:rPr lang="en-US"/>
              <a:t>Click icon to add picture</a:t>
            </a:r>
          </a:p>
        </p:txBody>
      </p:sp>
      <p:sp>
        <p:nvSpPr>
          <p:cNvPr id="16" name="Picture Placeholder 16">
            <a:extLst>
              <a:ext uri="{FF2B5EF4-FFF2-40B4-BE49-F238E27FC236}">
                <a16:creationId xmlns:a16="http://schemas.microsoft.com/office/drawing/2014/main" id="{946A1CD3-2280-358F-0F4A-91552CF5D067}"/>
              </a:ext>
            </a:extLst>
          </p:cNvPr>
          <p:cNvSpPr>
            <a:spLocks noGrp="1"/>
          </p:cNvSpPr>
          <p:nvPr>
            <p:ph type="pic" sz="quarter" idx="28"/>
          </p:nvPr>
        </p:nvSpPr>
        <p:spPr>
          <a:xfrm>
            <a:off x="5937023" y="2095500"/>
            <a:ext cx="1045255" cy="1019222"/>
          </a:xfrm>
          <a:prstGeom prst="ellipse">
            <a:avLst/>
          </a:prstGeom>
          <a:solidFill>
            <a:schemeClr val="bg1">
              <a:lumMod val="95000"/>
            </a:schemeClr>
          </a:solidFill>
        </p:spPr>
        <p:txBody>
          <a:bodyPr/>
          <a:lstStyle/>
          <a:p>
            <a:r>
              <a:rPr lang="en-US"/>
              <a:t>Click icon to add picture</a:t>
            </a:r>
          </a:p>
        </p:txBody>
      </p:sp>
      <p:sp>
        <p:nvSpPr>
          <p:cNvPr id="20" name="Picture Placeholder 16">
            <a:extLst>
              <a:ext uri="{FF2B5EF4-FFF2-40B4-BE49-F238E27FC236}">
                <a16:creationId xmlns:a16="http://schemas.microsoft.com/office/drawing/2014/main" id="{79297394-2C72-39B9-E997-B395CCB427E1}"/>
              </a:ext>
            </a:extLst>
          </p:cNvPr>
          <p:cNvSpPr>
            <a:spLocks noGrp="1"/>
          </p:cNvSpPr>
          <p:nvPr>
            <p:ph type="pic" sz="quarter" idx="29"/>
          </p:nvPr>
        </p:nvSpPr>
        <p:spPr>
          <a:xfrm>
            <a:off x="7181351" y="2095500"/>
            <a:ext cx="1045255" cy="1019222"/>
          </a:xfrm>
          <a:prstGeom prst="ellipse">
            <a:avLst/>
          </a:prstGeom>
          <a:solidFill>
            <a:schemeClr val="bg1">
              <a:lumMod val="95000"/>
            </a:schemeClr>
          </a:solidFill>
        </p:spPr>
        <p:txBody>
          <a:bodyPr/>
          <a:lstStyle/>
          <a:p>
            <a:r>
              <a:rPr lang="en-US"/>
              <a:t>Click icon to add picture</a:t>
            </a:r>
          </a:p>
        </p:txBody>
      </p:sp>
      <p:sp>
        <p:nvSpPr>
          <p:cNvPr id="22" name="Picture Placeholder 16">
            <a:extLst>
              <a:ext uri="{FF2B5EF4-FFF2-40B4-BE49-F238E27FC236}">
                <a16:creationId xmlns:a16="http://schemas.microsoft.com/office/drawing/2014/main" id="{00C95BA4-383C-8B68-91B5-21268A196F57}"/>
              </a:ext>
            </a:extLst>
          </p:cNvPr>
          <p:cNvSpPr>
            <a:spLocks noGrp="1"/>
          </p:cNvSpPr>
          <p:nvPr>
            <p:ph type="pic" sz="quarter" idx="30"/>
          </p:nvPr>
        </p:nvSpPr>
        <p:spPr>
          <a:xfrm>
            <a:off x="8425679" y="2095500"/>
            <a:ext cx="1045255" cy="1019222"/>
          </a:xfrm>
          <a:prstGeom prst="ellipse">
            <a:avLst/>
          </a:prstGeom>
          <a:solidFill>
            <a:schemeClr val="bg1">
              <a:lumMod val="95000"/>
            </a:schemeClr>
          </a:solidFill>
        </p:spPr>
        <p:txBody>
          <a:bodyPr/>
          <a:lstStyle/>
          <a:p>
            <a:r>
              <a:rPr lang="en-US"/>
              <a:t>Click icon to add picture</a:t>
            </a:r>
          </a:p>
        </p:txBody>
      </p:sp>
      <p:sp>
        <p:nvSpPr>
          <p:cNvPr id="29" name="Picture Placeholder 16">
            <a:extLst>
              <a:ext uri="{FF2B5EF4-FFF2-40B4-BE49-F238E27FC236}">
                <a16:creationId xmlns:a16="http://schemas.microsoft.com/office/drawing/2014/main" id="{E94F0F95-1A88-218E-A91A-9B5AD3EE3B70}"/>
              </a:ext>
            </a:extLst>
          </p:cNvPr>
          <p:cNvSpPr>
            <a:spLocks noGrp="1"/>
          </p:cNvSpPr>
          <p:nvPr>
            <p:ph type="pic" sz="quarter" idx="31"/>
          </p:nvPr>
        </p:nvSpPr>
        <p:spPr>
          <a:xfrm>
            <a:off x="9670007" y="2095500"/>
            <a:ext cx="1045255" cy="1019222"/>
          </a:xfrm>
          <a:prstGeom prst="ellipse">
            <a:avLst/>
          </a:prstGeo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8377429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F993099-7EA2-CDC3-D685-112913ACB30A}"/>
              </a:ext>
            </a:extLst>
          </p:cNvPr>
          <p:cNvSpPr>
            <a:spLocks noGrp="1"/>
          </p:cNvSpPr>
          <p:nvPr>
            <p:ph type="pic" sz="quarter" idx="13"/>
          </p:nvPr>
        </p:nvSpPr>
        <p:spPr>
          <a:xfrm>
            <a:off x="3068093" y="319314"/>
            <a:ext cx="759759" cy="777678"/>
          </a:xfrm>
          <a:prstGeom prst="ellipse">
            <a:avLst/>
          </a:prstGeom>
          <a:solidFill>
            <a:schemeClr val="bg1">
              <a:lumMod val="95000"/>
            </a:schemeClr>
          </a:solidFill>
        </p:spPr>
        <p:txBody>
          <a:bodyPr/>
          <a:lstStyle/>
          <a:p>
            <a:r>
              <a:rPr lang="en-US"/>
              <a:t>Click icon to add picture</a:t>
            </a:r>
          </a:p>
        </p:txBody>
      </p:sp>
      <p:sp>
        <p:nvSpPr>
          <p:cNvPr id="18" name="Picture Placeholder 16">
            <a:extLst>
              <a:ext uri="{FF2B5EF4-FFF2-40B4-BE49-F238E27FC236}">
                <a16:creationId xmlns:a16="http://schemas.microsoft.com/office/drawing/2014/main" id="{26688AA4-C9CF-BBC2-A395-23F37C422536}"/>
              </a:ext>
            </a:extLst>
          </p:cNvPr>
          <p:cNvSpPr>
            <a:spLocks noGrp="1"/>
          </p:cNvSpPr>
          <p:nvPr>
            <p:ph type="pic" sz="quarter" idx="14"/>
          </p:nvPr>
        </p:nvSpPr>
        <p:spPr>
          <a:xfrm>
            <a:off x="3041967" y="1686378"/>
            <a:ext cx="805581" cy="824580"/>
          </a:xfrm>
          <a:prstGeom prst="ellipse">
            <a:avLst/>
          </a:prstGeom>
          <a:solidFill>
            <a:schemeClr val="bg1">
              <a:lumMod val="95000"/>
            </a:schemeClr>
          </a:solidFill>
        </p:spPr>
        <p:txBody>
          <a:bodyPr/>
          <a:lstStyle/>
          <a:p>
            <a:r>
              <a:rPr lang="en-US"/>
              <a:t>Click icon to add picture</a:t>
            </a:r>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6" name="Oval 5">
            <a:extLst>
              <a:ext uri="{FF2B5EF4-FFF2-40B4-BE49-F238E27FC236}">
                <a16:creationId xmlns:a16="http://schemas.microsoft.com/office/drawing/2014/main" id="{4B61E57C-D704-9B8B-B2FE-26CA0225857F}"/>
              </a:ext>
            </a:extLst>
          </p:cNvPr>
          <p:cNvSpPr/>
          <p:nvPr userDrawn="1"/>
        </p:nvSpPr>
        <p:spPr>
          <a:xfrm>
            <a:off x="3572233"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21" name="Picture Placeholder 16">
            <a:extLst>
              <a:ext uri="{FF2B5EF4-FFF2-40B4-BE49-F238E27FC236}">
                <a16:creationId xmlns:a16="http://schemas.microsoft.com/office/drawing/2014/main" id="{9A5BC289-93EB-10B6-C3A9-1CBCE47D074B}"/>
              </a:ext>
            </a:extLst>
          </p:cNvPr>
          <p:cNvSpPr>
            <a:spLocks noGrp="1"/>
          </p:cNvSpPr>
          <p:nvPr>
            <p:ph type="pic" sz="quarter" idx="16"/>
          </p:nvPr>
        </p:nvSpPr>
        <p:spPr>
          <a:xfrm>
            <a:off x="3142343" y="3029089"/>
            <a:ext cx="769258" cy="787400"/>
          </a:xfrm>
          <a:prstGeom prst="ellipse">
            <a:avLst/>
          </a:prstGeom>
          <a:solidFill>
            <a:schemeClr val="bg1"/>
          </a:solidFill>
        </p:spPr>
        <p:txBody>
          <a:bodyPr/>
          <a:lstStyle/>
          <a:p>
            <a:r>
              <a:rPr lang="en-US"/>
              <a:t>Click icon to add picture</a:t>
            </a:r>
          </a:p>
        </p:txBody>
      </p:sp>
      <p:sp>
        <p:nvSpPr>
          <p:cNvPr id="2" name="Picture Placeholder 16">
            <a:extLst>
              <a:ext uri="{FF2B5EF4-FFF2-40B4-BE49-F238E27FC236}">
                <a16:creationId xmlns:a16="http://schemas.microsoft.com/office/drawing/2014/main" id="{248BCF4E-903C-753B-4DE5-5CE490AA11E4}"/>
              </a:ext>
            </a:extLst>
          </p:cNvPr>
          <p:cNvSpPr>
            <a:spLocks noGrp="1"/>
          </p:cNvSpPr>
          <p:nvPr>
            <p:ph type="pic" sz="quarter" idx="23"/>
          </p:nvPr>
        </p:nvSpPr>
        <p:spPr>
          <a:xfrm>
            <a:off x="3142343" y="4318001"/>
            <a:ext cx="769258" cy="787400"/>
          </a:xfrm>
          <a:prstGeom prst="ellipse">
            <a:avLst/>
          </a:prstGeom>
          <a:solidFill>
            <a:schemeClr val="bg1"/>
          </a:solidFill>
        </p:spPr>
        <p:txBody>
          <a:bodyPr/>
          <a:lstStyle/>
          <a:p>
            <a:r>
              <a:rPr lang="en-US"/>
              <a:t>Click icon to add picture</a:t>
            </a:r>
          </a:p>
        </p:txBody>
      </p:sp>
      <p:sp>
        <p:nvSpPr>
          <p:cNvPr id="45" name="Picture Placeholder 16">
            <a:extLst>
              <a:ext uri="{FF2B5EF4-FFF2-40B4-BE49-F238E27FC236}">
                <a16:creationId xmlns:a16="http://schemas.microsoft.com/office/drawing/2014/main" id="{302CFD7C-91A4-3555-27D4-9898E8144DBB}"/>
              </a:ext>
            </a:extLst>
          </p:cNvPr>
          <p:cNvSpPr>
            <a:spLocks noGrp="1"/>
          </p:cNvSpPr>
          <p:nvPr>
            <p:ph type="pic" sz="quarter" idx="24"/>
          </p:nvPr>
        </p:nvSpPr>
        <p:spPr>
          <a:xfrm>
            <a:off x="4279900" y="319314"/>
            <a:ext cx="759759" cy="777678"/>
          </a:xfrm>
          <a:prstGeom prst="ellipse">
            <a:avLst/>
          </a:prstGeom>
          <a:solidFill>
            <a:schemeClr val="bg1">
              <a:lumMod val="95000"/>
            </a:schemeClr>
          </a:solidFill>
        </p:spPr>
        <p:txBody>
          <a:bodyPr/>
          <a:lstStyle/>
          <a:p>
            <a:r>
              <a:rPr lang="en-US"/>
              <a:t>Click icon to add picture</a:t>
            </a:r>
          </a:p>
        </p:txBody>
      </p:sp>
      <p:sp>
        <p:nvSpPr>
          <p:cNvPr id="46" name="Picture Placeholder 16">
            <a:extLst>
              <a:ext uri="{FF2B5EF4-FFF2-40B4-BE49-F238E27FC236}">
                <a16:creationId xmlns:a16="http://schemas.microsoft.com/office/drawing/2014/main" id="{931F7A01-E161-FE37-09DC-48B54D40C8B9}"/>
              </a:ext>
            </a:extLst>
          </p:cNvPr>
          <p:cNvSpPr>
            <a:spLocks noGrp="1"/>
          </p:cNvSpPr>
          <p:nvPr>
            <p:ph type="pic" sz="quarter" idx="25"/>
          </p:nvPr>
        </p:nvSpPr>
        <p:spPr>
          <a:xfrm>
            <a:off x="4253774" y="1686378"/>
            <a:ext cx="805581" cy="824580"/>
          </a:xfrm>
          <a:prstGeom prst="ellipse">
            <a:avLst/>
          </a:prstGeom>
          <a:solidFill>
            <a:schemeClr val="bg1">
              <a:lumMod val="95000"/>
            </a:schemeClr>
          </a:solidFill>
        </p:spPr>
        <p:txBody>
          <a:bodyPr/>
          <a:lstStyle/>
          <a:p>
            <a:r>
              <a:rPr lang="en-US"/>
              <a:t>Click icon to add picture</a:t>
            </a:r>
          </a:p>
        </p:txBody>
      </p:sp>
      <p:sp>
        <p:nvSpPr>
          <p:cNvPr id="47" name="Picture Placeholder 16">
            <a:extLst>
              <a:ext uri="{FF2B5EF4-FFF2-40B4-BE49-F238E27FC236}">
                <a16:creationId xmlns:a16="http://schemas.microsoft.com/office/drawing/2014/main" id="{991C70B8-1B27-1D51-5096-5AE8F952EACD}"/>
              </a:ext>
            </a:extLst>
          </p:cNvPr>
          <p:cNvSpPr>
            <a:spLocks noGrp="1"/>
          </p:cNvSpPr>
          <p:nvPr>
            <p:ph type="pic" sz="quarter" idx="26"/>
          </p:nvPr>
        </p:nvSpPr>
        <p:spPr>
          <a:xfrm>
            <a:off x="4354150" y="3029089"/>
            <a:ext cx="769258" cy="787400"/>
          </a:xfrm>
          <a:prstGeom prst="ellipse">
            <a:avLst/>
          </a:prstGeom>
          <a:solidFill>
            <a:schemeClr val="bg1"/>
          </a:solidFill>
        </p:spPr>
        <p:txBody>
          <a:bodyPr/>
          <a:lstStyle/>
          <a:p>
            <a:r>
              <a:rPr lang="en-US"/>
              <a:t>Click icon to add picture</a:t>
            </a:r>
          </a:p>
        </p:txBody>
      </p:sp>
      <p:sp>
        <p:nvSpPr>
          <p:cNvPr id="48" name="Picture Placeholder 16">
            <a:extLst>
              <a:ext uri="{FF2B5EF4-FFF2-40B4-BE49-F238E27FC236}">
                <a16:creationId xmlns:a16="http://schemas.microsoft.com/office/drawing/2014/main" id="{140F7E71-4F6C-4B9B-E9E0-1C5408BDC5E6}"/>
              </a:ext>
            </a:extLst>
          </p:cNvPr>
          <p:cNvSpPr>
            <a:spLocks noGrp="1"/>
          </p:cNvSpPr>
          <p:nvPr>
            <p:ph type="pic" sz="quarter" idx="27"/>
          </p:nvPr>
        </p:nvSpPr>
        <p:spPr>
          <a:xfrm>
            <a:off x="4354150" y="4318001"/>
            <a:ext cx="769258" cy="787400"/>
          </a:xfrm>
          <a:prstGeom prst="ellipse">
            <a:avLst/>
          </a:prstGeom>
          <a:solidFill>
            <a:schemeClr val="bg1"/>
          </a:solidFill>
        </p:spPr>
        <p:txBody>
          <a:bodyPr/>
          <a:lstStyle/>
          <a:p>
            <a:r>
              <a:rPr lang="en-US"/>
              <a:t>Click icon to add picture</a:t>
            </a:r>
          </a:p>
        </p:txBody>
      </p:sp>
      <p:sp>
        <p:nvSpPr>
          <p:cNvPr id="49" name="Picture Placeholder 16">
            <a:extLst>
              <a:ext uri="{FF2B5EF4-FFF2-40B4-BE49-F238E27FC236}">
                <a16:creationId xmlns:a16="http://schemas.microsoft.com/office/drawing/2014/main" id="{A6BB5788-8AB1-6BF2-5430-330C3289AF3F}"/>
              </a:ext>
            </a:extLst>
          </p:cNvPr>
          <p:cNvSpPr>
            <a:spLocks noGrp="1"/>
          </p:cNvSpPr>
          <p:nvPr>
            <p:ph type="pic" sz="quarter" idx="28"/>
          </p:nvPr>
        </p:nvSpPr>
        <p:spPr>
          <a:xfrm>
            <a:off x="5526450" y="332014"/>
            <a:ext cx="759759" cy="777678"/>
          </a:xfrm>
          <a:prstGeom prst="ellipse">
            <a:avLst/>
          </a:prstGeom>
          <a:solidFill>
            <a:schemeClr val="bg1">
              <a:lumMod val="95000"/>
            </a:schemeClr>
          </a:solidFill>
        </p:spPr>
        <p:txBody>
          <a:bodyPr/>
          <a:lstStyle/>
          <a:p>
            <a:r>
              <a:rPr lang="en-US"/>
              <a:t>Click icon to add picture</a:t>
            </a:r>
          </a:p>
        </p:txBody>
      </p:sp>
      <p:sp>
        <p:nvSpPr>
          <p:cNvPr id="50" name="Picture Placeholder 16">
            <a:extLst>
              <a:ext uri="{FF2B5EF4-FFF2-40B4-BE49-F238E27FC236}">
                <a16:creationId xmlns:a16="http://schemas.microsoft.com/office/drawing/2014/main" id="{6E710A9B-FE39-401F-CC64-31290FF63E35}"/>
              </a:ext>
            </a:extLst>
          </p:cNvPr>
          <p:cNvSpPr>
            <a:spLocks noGrp="1"/>
          </p:cNvSpPr>
          <p:nvPr>
            <p:ph type="pic" sz="quarter" idx="29"/>
          </p:nvPr>
        </p:nvSpPr>
        <p:spPr>
          <a:xfrm>
            <a:off x="5500324" y="1699078"/>
            <a:ext cx="805581" cy="824580"/>
          </a:xfrm>
          <a:prstGeom prst="ellipse">
            <a:avLst/>
          </a:prstGeom>
          <a:solidFill>
            <a:schemeClr val="bg1">
              <a:lumMod val="95000"/>
            </a:schemeClr>
          </a:solidFill>
        </p:spPr>
        <p:txBody>
          <a:bodyPr/>
          <a:lstStyle/>
          <a:p>
            <a:r>
              <a:rPr lang="en-US"/>
              <a:t>Click icon to add picture</a:t>
            </a:r>
          </a:p>
        </p:txBody>
      </p:sp>
      <p:sp>
        <p:nvSpPr>
          <p:cNvPr id="51" name="Picture Placeholder 16">
            <a:extLst>
              <a:ext uri="{FF2B5EF4-FFF2-40B4-BE49-F238E27FC236}">
                <a16:creationId xmlns:a16="http://schemas.microsoft.com/office/drawing/2014/main" id="{F8F0A091-5142-B465-D5D8-7629E456A051}"/>
              </a:ext>
            </a:extLst>
          </p:cNvPr>
          <p:cNvSpPr>
            <a:spLocks noGrp="1"/>
          </p:cNvSpPr>
          <p:nvPr>
            <p:ph type="pic" sz="quarter" idx="30"/>
          </p:nvPr>
        </p:nvSpPr>
        <p:spPr>
          <a:xfrm>
            <a:off x="5600700" y="3041789"/>
            <a:ext cx="769258" cy="787400"/>
          </a:xfrm>
          <a:prstGeom prst="ellipse">
            <a:avLst/>
          </a:prstGeom>
          <a:solidFill>
            <a:schemeClr val="bg1"/>
          </a:solidFill>
        </p:spPr>
        <p:txBody>
          <a:bodyPr/>
          <a:lstStyle/>
          <a:p>
            <a:r>
              <a:rPr lang="en-US"/>
              <a:t>Click icon to add picture</a:t>
            </a:r>
          </a:p>
        </p:txBody>
      </p:sp>
      <p:sp>
        <p:nvSpPr>
          <p:cNvPr id="52" name="Picture Placeholder 16">
            <a:extLst>
              <a:ext uri="{FF2B5EF4-FFF2-40B4-BE49-F238E27FC236}">
                <a16:creationId xmlns:a16="http://schemas.microsoft.com/office/drawing/2014/main" id="{4336BA4E-1F9A-4A77-6948-8D85BD1EE8EE}"/>
              </a:ext>
            </a:extLst>
          </p:cNvPr>
          <p:cNvSpPr>
            <a:spLocks noGrp="1"/>
          </p:cNvSpPr>
          <p:nvPr>
            <p:ph type="pic" sz="quarter" idx="31"/>
          </p:nvPr>
        </p:nvSpPr>
        <p:spPr>
          <a:xfrm>
            <a:off x="5600700" y="4330701"/>
            <a:ext cx="769258" cy="787400"/>
          </a:xfrm>
          <a:prstGeom prst="ellipse">
            <a:avLst/>
          </a:prstGeom>
          <a:solidFill>
            <a:schemeClr val="bg1"/>
          </a:solidFill>
        </p:spPr>
        <p:txBody>
          <a:bodyPr/>
          <a:lstStyle/>
          <a:p>
            <a:r>
              <a:rPr lang="en-US"/>
              <a:t>Click icon to add picture</a:t>
            </a:r>
          </a:p>
        </p:txBody>
      </p:sp>
      <p:sp>
        <p:nvSpPr>
          <p:cNvPr id="53" name="Picture Placeholder 16">
            <a:extLst>
              <a:ext uri="{FF2B5EF4-FFF2-40B4-BE49-F238E27FC236}">
                <a16:creationId xmlns:a16="http://schemas.microsoft.com/office/drawing/2014/main" id="{730FC347-386F-8E94-CEC2-E60A40F1C49E}"/>
              </a:ext>
            </a:extLst>
          </p:cNvPr>
          <p:cNvSpPr>
            <a:spLocks noGrp="1"/>
          </p:cNvSpPr>
          <p:nvPr>
            <p:ph type="pic" sz="quarter" idx="32"/>
          </p:nvPr>
        </p:nvSpPr>
        <p:spPr>
          <a:xfrm>
            <a:off x="6821850" y="332014"/>
            <a:ext cx="759759" cy="777678"/>
          </a:xfrm>
          <a:prstGeom prst="ellipse">
            <a:avLst/>
          </a:prstGeom>
          <a:solidFill>
            <a:schemeClr val="bg1">
              <a:lumMod val="95000"/>
            </a:schemeClr>
          </a:solidFill>
        </p:spPr>
        <p:txBody>
          <a:bodyPr/>
          <a:lstStyle/>
          <a:p>
            <a:r>
              <a:rPr lang="en-US"/>
              <a:t>Click icon to add picture</a:t>
            </a:r>
          </a:p>
        </p:txBody>
      </p:sp>
      <p:sp>
        <p:nvSpPr>
          <p:cNvPr id="54" name="Picture Placeholder 16">
            <a:extLst>
              <a:ext uri="{FF2B5EF4-FFF2-40B4-BE49-F238E27FC236}">
                <a16:creationId xmlns:a16="http://schemas.microsoft.com/office/drawing/2014/main" id="{0CD5BD54-6848-C372-54AC-8CFA426F6AC4}"/>
              </a:ext>
            </a:extLst>
          </p:cNvPr>
          <p:cNvSpPr>
            <a:spLocks noGrp="1"/>
          </p:cNvSpPr>
          <p:nvPr>
            <p:ph type="pic" sz="quarter" idx="33"/>
          </p:nvPr>
        </p:nvSpPr>
        <p:spPr>
          <a:xfrm>
            <a:off x="6795724" y="1699078"/>
            <a:ext cx="805581" cy="824580"/>
          </a:xfrm>
          <a:prstGeom prst="ellipse">
            <a:avLst/>
          </a:prstGeom>
          <a:solidFill>
            <a:schemeClr val="bg1">
              <a:lumMod val="95000"/>
            </a:schemeClr>
          </a:solidFill>
        </p:spPr>
        <p:txBody>
          <a:bodyPr/>
          <a:lstStyle/>
          <a:p>
            <a:r>
              <a:rPr lang="en-US"/>
              <a:t>Click icon to add picture</a:t>
            </a:r>
          </a:p>
        </p:txBody>
      </p:sp>
      <p:sp>
        <p:nvSpPr>
          <p:cNvPr id="55" name="Picture Placeholder 16">
            <a:extLst>
              <a:ext uri="{FF2B5EF4-FFF2-40B4-BE49-F238E27FC236}">
                <a16:creationId xmlns:a16="http://schemas.microsoft.com/office/drawing/2014/main" id="{60BDCBC4-74EC-8C3F-7403-2CF9D5E24E1F}"/>
              </a:ext>
            </a:extLst>
          </p:cNvPr>
          <p:cNvSpPr>
            <a:spLocks noGrp="1"/>
          </p:cNvSpPr>
          <p:nvPr>
            <p:ph type="pic" sz="quarter" idx="34"/>
          </p:nvPr>
        </p:nvSpPr>
        <p:spPr>
          <a:xfrm>
            <a:off x="6896100" y="3041789"/>
            <a:ext cx="769258" cy="787400"/>
          </a:xfrm>
          <a:prstGeom prst="ellipse">
            <a:avLst/>
          </a:prstGeom>
          <a:solidFill>
            <a:schemeClr val="bg1"/>
          </a:solidFill>
        </p:spPr>
        <p:txBody>
          <a:bodyPr/>
          <a:lstStyle/>
          <a:p>
            <a:r>
              <a:rPr lang="en-US"/>
              <a:t>Click icon to add picture</a:t>
            </a:r>
          </a:p>
        </p:txBody>
      </p:sp>
      <p:sp>
        <p:nvSpPr>
          <p:cNvPr id="56" name="Picture Placeholder 16">
            <a:extLst>
              <a:ext uri="{FF2B5EF4-FFF2-40B4-BE49-F238E27FC236}">
                <a16:creationId xmlns:a16="http://schemas.microsoft.com/office/drawing/2014/main" id="{B86D8CE0-FBBA-6B07-6EB5-9ADF9090581B}"/>
              </a:ext>
            </a:extLst>
          </p:cNvPr>
          <p:cNvSpPr>
            <a:spLocks noGrp="1"/>
          </p:cNvSpPr>
          <p:nvPr>
            <p:ph type="pic" sz="quarter" idx="35"/>
          </p:nvPr>
        </p:nvSpPr>
        <p:spPr>
          <a:xfrm>
            <a:off x="6896100" y="4330701"/>
            <a:ext cx="769258" cy="787400"/>
          </a:xfrm>
          <a:prstGeom prst="ellipse">
            <a:avLst/>
          </a:prstGeom>
          <a:solidFill>
            <a:schemeClr val="bg1"/>
          </a:solidFill>
        </p:spPr>
        <p:txBody>
          <a:bodyPr/>
          <a:lstStyle/>
          <a:p>
            <a:r>
              <a:rPr lang="en-US"/>
              <a:t>Click icon to add picture</a:t>
            </a:r>
          </a:p>
        </p:txBody>
      </p:sp>
      <p:sp>
        <p:nvSpPr>
          <p:cNvPr id="57" name="Picture Placeholder 16">
            <a:extLst>
              <a:ext uri="{FF2B5EF4-FFF2-40B4-BE49-F238E27FC236}">
                <a16:creationId xmlns:a16="http://schemas.microsoft.com/office/drawing/2014/main" id="{D1F78BEF-D82F-A705-89BC-2D9EBE5970F3}"/>
              </a:ext>
            </a:extLst>
          </p:cNvPr>
          <p:cNvSpPr>
            <a:spLocks noGrp="1"/>
          </p:cNvSpPr>
          <p:nvPr>
            <p:ph type="pic" sz="quarter" idx="36"/>
          </p:nvPr>
        </p:nvSpPr>
        <p:spPr>
          <a:xfrm>
            <a:off x="8091850" y="332014"/>
            <a:ext cx="759759" cy="777678"/>
          </a:xfrm>
          <a:prstGeom prst="ellipse">
            <a:avLst/>
          </a:prstGeom>
          <a:solidFill>
            <a:schemeClr val="bg1">
              <a:lumMod val="95000"/>
            </a:schemeClr>
          </a:solidFill>
        </p:spPr>
        <p:txBody>
          <a:bodyPr/>
          <a:lstStyle/>
          <a:p>
            <a:r>
              <a:rPr lang="en-US"/>
              <a:t>Click icon to add picture</a:t>
            </a:r>
          </a:p>
        </p:txBody>
      </p:sp>
      <p:sp>
        <p:nvSpPr>
          <p:cNvPr id="58" name="Picture Placeholder 16">
            <a:extLst>
              <a:ext uri="{FF2B5EF4-FFF2-40B4-BE49-F238E27FC236}">
                <a16:creationId xmlns:a16="http://schemas.microsoft.com/office/drawing/2014/main" id="{52A60DF6-F65E-685F-010C-BBCB52CD5367}"/>
              </a:ext>
            </a:extLst>
          </p:cNvPr>
          <p:cNvSpPr>
            <a:spLocks noGrp="1"/>
          </p:cNvSpPr>
          <p:nvPr>
            <p:ph type="pic" sz="quarter" idx="37"/>
          </p:nvPr>
        </p:nvSpPr>
        <p:spPr>
          <a:xfrm>
            <a:off x="8065724" y="1699078"/>
            <a:ext cx="805581" cy="824580"/>
          </a:xfrm>
          <a:prstGeom prst="ellipse">
            <a:avLst/>
          </a:prstGeom>
          <a:solidFill>
            <a:schemeClr val="bg1">
              <a:lumMod val="95000"/>
            </a:schemeClr>
          </a:solidFill>
        </p:spPr>
        <p:txBody>
          <a:bodyPr/>
          <a:lstStyle/>
          <a:p>
            <a:r>
              <a:rPr lang="en-US"/>
              <a:t>Click icon to add picture</a:t>
            </a:r>
          </a:p>
        </p:txBody>
      </p:sp>
      <p:sp>
        <p:nvSpPr>
          <p:cNvPr id="59" name="Picture Placeholder 16">
            <a:extLst>
              <a:ext uri="{FF2B5EF4-FFF2-40B4-BE49-F238E27FC236}">
                <a16:creationId xmlns:a16="http://schemas.microsoft.com/office/drawing/2014/main" id="{4A806FBB-C2A5-0A64-5943-92CE3374DE72}"/>
              </a:ext>
            </a:extLst>
          </p:cNvPr>
          <p:cNvSpPr>
            <a:spLocks noGrp="1"/>
          </p:cNvSpPr>
          <p:nvPr>
            <p:ph type="pic" sz="quarter" idx="38"/>
          </p:nvPr>
        </p:nvSpPr>
        <p:spPr>
          <a:xfrm>
            <a:off x="8166100" y="3041789"/>
            <a:ext cx="769258" cy="787400"/>
          </a:xfrm>
          <a:prstGeom prst="ellipse">
            <a:avLst/>
          </a:prstGeom>
          <a:solidFill>
            <a:schemeClr val="bg1"/>
          </a:solidFill>
        </p:spPr>
        <p:txBody>
          <a:bodyPr/>
          <a:lstStyle/>
          <a:p>
            <a:r>
              <a:rPr lang="en-US"/>
              <a:t>Click icon to add picture</a:t>
            </a:r>
          </a:p>
        </p:txBody>
      </p:sp>
      <p:sp>
        <p:nvSpPr>
          <p:cNvPr id="60" name="Picture Placeholder 16">
            <a:extLst>
              <a:ext uri="{FF2B5EF4-FFF2-40B4-BE49-F238E27FC236}">
                <a16:creationId xmlns:a16="http://schemas.microsoft.com/office/drawing/2014/main" id="{26B5E6C6-78EF-F544-145F-50FFED8DC644}"/>
              </a:ext>
            </a:extLst>
          </p:cNvPr>
          <p:cNvSpPr>
            <a:spLocks noGrp="1"/>
          </p:cNvSpPr>
          <p:nvPr>
            <p:ph type="pic" sz="quarter" idx="39"/>
          </p:nvPr>
        </p:nvSpPr>
        <p:spPr>
          <a:xfrm>
            <a:off x="8166100" y="4330701"/>
            <a:ext cx="769258" cy="787400"/>
          </a:xfrm>
          <a:prstGeom prst="ellipse">
            <a:avLst/>
          </a:prstGeom>
          <a:solidFill>
            <a:schemeClr val="bg1"/>
          </a:solidFill>
        </p:spPr>
        <p:txBody>
          <a:bodyPr/>
          <a:lstStyle/>
          <a:p>
            <a:r>
              <a:rPr lang="en-US"/>
              <a:t>Click icon to add picture</a:t>
            </a:r>
          </a:p>
        </p:txBody>
      </p:sp>
      <p:sp>
        <p:nvSpPr>
          <p:cNvPr id="61" name="Picture Placeholder 16">
            <a:extLst>
              <a:ext uri="{FF2B5EF4-FFF2-40B4-BE49-F238E27FC236}">
                <a16:creationId xmlns:a16="http://schemas.microsoft.com/office/drawing/2014/main" id="{2DF4AE53-2280-FDA2-BC95-3CF3069D0680}"/>
              </a:ext>
            </a:extLst>
          </p:cNvPr>
          <p:cNvSpPr>
            <a:spLocks noGrp="1"/>
          </p:cNvSpPr>
          <p:nvPr>
            <p:ph type="pic" sz="quarter" idx="40"/>
          </p:nvPr>
        </p:nvSpPr>
        <p:spPr>
          <a:xfrm>
            <a:off x="9247550" y="332014"/>
            <a:ext cx="759759" cy="777678"/>
          </a:xfrm>
          <a:prstGeom prst="ellipse">
            <a:avLst/>
          </a:prstGeom>
          <a:solidFill>
            <a:schemeClr val="bg1">
              <a:lumMod val="95000"/>
            </a:schemeClr>
          </a:solidFill>
        </p:spPr>
        <p:txBody>
          <a:bodyPr/>
          <a:lstStyle/>
          <a:p>
            <a:r>
              <a:rPr lang="en-US"/>
              <a:t>Click icon to add picture</a:t>
            </a:r>
          </a:p>
        </p:txBody>
      </p:sp>
      <p:sp>
        <p:nvSpPr>
          <p:cNvPr id="62" name="Picture Placeholder 16">
            <a:extLst>
              <a:ext uri="{FF2B5EF4-FFF2-40B4-BE49-F238E27FC236}">
                <a16:creationId xmlns:a16="http://schemas.microsoft.com/office/drawing/2014/main" id="{8FA924D8-FE6C-482D-A310-FE2818D8A65E}"/>
              </a:ext>
            </a:extLst>
          </p:cNvPr>
          <p:cNvSpPr>
            <a:spLocks noGrp="1"/>
          </p:cNvSpPr>
          <p:nvPr>
            <p:ph type="pic" sz="quarter" idx="41"/>
          </p:nvPr>
        </p:nvSpPr>
        <p:spPr>
          <a:xfrm>
            <a:off x="9221424" y="1699078"/>
            <a:ext cx="805581" cy="824580"/>
          </a:xfrm>
          <a:prstGeom prst="ellipse">
            <a:avLst/>
          </a:prstGeom>
          <a:solidFill>
            <a:schemeClr val="bg1">
              <a:lumMod val="95000"/>
            </a:schemeClr>
          </a:solidFill>
        </p:spPr>
        <p:txBody>
          <a:bodyPr/>
          <a:lstStyle/>
          <a:p>
            <a:r>
              <a:rPr lang="en-US"/>
              <a:t>Click icon to add picture</a:t>
            </a:r>
          </a:p>
        </p:txBody>
      </p:sp>
      <p:sp>
        <p:nvSpPr>
          <p:cNvPr id="63" name="Picture Placeholder 16">
            <a:extLst>
              <a:ext uri="{FF2B5EF4-FFF2-40B4-BE49-F238E27FC236}">
                <a16:creationId xmlns:a16="http://schemas.microsoft.com/office/drawing/2014/main" id="{145026DD-33C2-F88F-59A2-105D0674621A}"/>
              </a:ext>
            </a:extLst>
          </p:cNvPr>
          <p:cNvSpPr>
            <a:spLocks noGrp="1"/>
          </p:cNvSpPr>
          <p:nvPr>
            <p:ph type="pic" sz="quarter" idx="42"/>
          </p:nvPr>
        </p:nvSpPr>
        <p:spPr>
          <a:xfrm>
            <a:off x="9321800" y="3041789"/>
            <a:ext cx="769258" cy="787400"/>
          </a:xfrm>
          <a:prstGeom prst="ellipse">
            <a:avLst/>
          </a:prstGeom>
          <a:solidFill>
            <a:schemeClr val="bg1"/>
          </a:solidFill>
        </p:spPr>
        <p:txBody>
          <a:bodyPr/>
          <a:lstStyle/>
          <a:p>
            <a:r>
              <a:rPr lang="en-US"/>
              <a:t>Click icon to add picture</a:t>
            </a:r>
          </a:p>
        </p:txBody>
      </p:sp>
      <p:sp>
        <p:nvSpPr>
          <p:cNvPr id="64" name="Picture Placeholder 16">
            <a:extLst>
              <a:ext uri="{FF2B5EF4-FFF2-40B4-BE49-F238E27FC236}">
                <a16:creationId xmlns:a16="http://schemas.microsoft.com/office/drawing/2014/main" id="{7880943D-3DCD-EEEE-71A3-72F2D34B9163}"/>
              </a:ext>
            </a:extLst>
          </p:cNvPr>
          <p:cNvSpPr>
            <a:spLocks noGrp="1"/>
          </p:cNvSpPr>
          <p:nvPr>
            <p:ph type="pic" sz="quarter" idx="43"/>
          </p:nvPr>
        </p:nvSpPr>
        <p:spPr>
          <a:xfrm>
            <a:off x="9321800" y="4330701"/>
            <a:ext cx="769258" cy="787400"/>
          </a:xfrm>
          <a:prstGeom prst="ellipse">
            <a:avLst/>
          </a:prstGeom>
          <a:solidFill>
            <a:schemeClr val="bg1"/>
          </a:solidFill>
        </p:spPr>
        <p:txBody>
          <a:bodyPr/>
          <a:lstStyle/>
          <a:p>
            <a:r>
              <a:rPr lang="en-US"/>
              <a:t>Click icon to add picture</a:t>
            </a:r>
          </a:p>
        </p:txBody>
      </p:sp>
      <p:sp>
        <p:nvSpPr>
          <p:cNvPr id="65" name="Picture Placeholder 16">
            <a:extLst>
              <a:ext uri="{FF2B5EF4-FFF2-40B4-BE49-F238E27FC236}">
                <a16:creationId xmlns:a16="http://schemas.microsoft.com/office/drawing/2014/main" id="{411134D3-CDE7-C971-F0E8-6817D5C6E138}"/>
              </a:ext>
            </a:extLst>
          </p:cNvPr>
          <p:cNvSpPr>
            <a:spLocks noGrp="1"/>
          </p:cNvSpPr>
          <p:nvPr>
            <p:ph type="pic" sz="quarter" idx="44"/>
          </p:nvPr>
        </p:nvSpPr>
        <p:spPr>
          <a:xfrm>
            <a:off x="10466750" y="332014"/>
            <a:ext cx="759759" cy="777678"/>
          </a:xfrm>
          <a:prstGeom prst="ellipse">
            <a:avLst/>
          </a:prstGeom>
          <a:solidFill>
            <a:schemeClr val="bg1">
              <a:lumMod val="95000"/>
            </a:schemeClr>
          </a:solidFill>
        </p:spPr>
        <p:txBody>
          <a:bodyPr/>
          <a:lstStyle/>
          <a:p>
            <a:r>
              <a:rPr lang="en-US"/>
              <a:t>Click icon to add picture</a:t>
            </a:r>
          </a:p>
        </p:txBody>
      </p:sp>
      <p:sp>
        <p:nvSpPr>
          <p:cNvPr id="66" name="Picture Placeholder 16">
            <a:extLst>
              <a:ext uri="{FF2B5EF4-FFF2-40B4-BE49-F238E27FC236}">
                <a16:creationId xmlns:a16="http://schemas.microsoft.com/office/drawing/2014/main" id="{99826E9F-2484-8C5B-FDEE-0ABCB32DD6BC}"/>
              </a:ext>
            </a:extLst>
          </p:cNvPr>
          <p:cNvSpPr>
            <a:spLocks noGrp="1"/>
          </p:cNvSpPr>
          <p:nvPr>
            <p:ph type="pic" sz="quarter" idx="45"/>
          </p:nvPr>
        </p:nvSpPr>
        <p:spPr>
          <a:xfrm>
            <a:off x="10440624" y="1699078"/>
            <a:ext cx="805581" cy="824580"/>
          </a:xfrm>
          <a:prstGeom prst="ellipse">
            <a:avLst/>
          </a:prstGeom>
          <a:solidFill>
            <a:schemeClr val="bg1">
              <a:lumMod val="95000"/>
            </a:schemeClr>
          </a:solidFill>
        </p:spPr>
        <p:txBody>
          <a:bodyPr/>
          <a:lstStyle/>
          <a:p>
            <a:r>
              <a:rPr lang="en-US"/>
              <a:t>Click icon to add picture</a:t>
            </a:r>
          </a:p>
        </p:txBody>
      </p:sp>
      <p:sp>
        <p:nvSpPr>
          <p:cNvPr id="67" name="Picture Placeholder 16">
            <a:extLst>
              <a:ext uri="{FF2B5EF4-FFF2-40B4-BE49-F238E27FC236}">
                <a16:creationId xmlns:a16="http://schemas.microsoft.com/office/drawing/2014/main" id="{11915206-1016-7B18-61C9-7DFED7F33BF4}"/>
              </a:ext>
            </a:extLst>
          </p:cNvPr>
          <p:cNvSpPr>
            <a:spLocks noGrp="1"/>
          </p:cNvSpPr>
          <p:nvPr>
            <p:ph type="pic" sz="quarter" idx="46"/>
          </p:nvPr>
        </p:nvSpPr>
        <p:spPr>
          <a:xfrm>
            <a:off x="10541000" y="3041789"/>
            <a:ext cx="769258" cy="787400"/>
          </a:xfrm>
          <a:prstGeom prst="ellipse">
            <a:avLst/>
          </a:prstGeom>
          <a:solidFill>
            <a:schemeClr val="bg1"/>
          </a:solidFill>
        </p:spPr>
        <p:txBody>
          <a:bodyPr/>
          <a:lstStyle/>
          <a:p>
            <a:r>
              <a:rPr lang="en-US"/>
              <a:t>Click icon to add picture</a:t>
            </a:r>
          </a:p>
        </p:txBody>
      </p:sp>
      <p:sp>
        <p:nvSpPr>
          <p:cNvPr id="68" name="Picture Placeholder 16">
            <a:extLst>
              <a:ext uri="{FF2B5EF4-FFF2-40B4-BE49-F238E27FC236}">
                <a16:creationId xmlns:a16="http://schemas.microsoft.com/office/drawing/2014/main" id="{AEC544FB-F5B1-3FBC-3579-6F92396B7908}"/>
              </a:ext>
            </a:extLst>
          </p:cNvPr>
          <p:cNvSpPr>
            <a:spLocks noGrp="1"/>
          </p:cNvSpPr>
          <p:nvPr>
            <p:ph type="pic" sz="quarter" idx="47"/>
          </p:nvPr>
        </p:nvSpPr>
        <p:spPr>
          <a:xfrm>
            <a:off x="10541000" y="4330701"/>
            <a:ext cx="769258" cy="7874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21316427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758EF385-819E-FE59-721B-5FFA9B9E20F8}"/>
              </a:ext>
            </a:extLst>
          </p:cNvPr>
          <p:cNvSpPr>
            <a:spLocks noGrp="1"/>
          </p:cNvSpPr>
          <p:nvPr>
            <p:ph type="pic" sz="quarter" idx="13"/>
          </p:nvPr>
        </p:nvSpPr>
        <p:spPr>
          <a:xfrm>
            <a:off x="0" y="0"/>
            <a:ext cx="5459104"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endParaRPr lang="en-ID" dirty="0"/>
          </a:p>
        </p:txBody>
      </p:sp>
    </p:spTree>
    <p:extLst>
      <p:ext uri="{BB962C8B-B14F-4D97-AF65-F5344CB8AC3E}">
        <p14:creationId xmlns:p14="http://schemas.microsoft.com/office/powerpoint/2010/main" val="20893804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758EF385-819E-FE59-721B-5FFA9B9E20F8}"/>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endParaRPr lang="en-ID" dirty="0"/>
          </a:p>
        </p:txBody>
      </p:sp>
    </p:spTree>
    <p:extLst>
      <p:ext uri="{BB962C8B-B14F-4D97-AF65-F5344CB8AC3E}">
        <p14:creationId xmlns:p14="http://schemas.microsoft.com/office/powerpoint/2010/main" val="21481087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16" name="Rectangle 15">
            <a:extLst>
              <a:ext uri="{FF2B5EF4-FFF2-40B4-BE49-F238E27FC236}">
                <a16:creationId xmlns:a16="http://schemas.microsoft.com/office/drawing/2014/main" id="{76E7AA9C-E20B-FF22-1290-9D3695BF910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3" name="Slide Number Placeholder 5">
            <a:extLst>
              <a:ext uri="{FF2B5EF4-FFF2-40B4-BE49-F238E27FC236}">
                <a16:creationId xmlns:a16="http://schemas.microsoft.com/office/drawing/2014/main" id="{06B79DE3-B861-9F3A-1918-93ABBD956E6D}"/>
              </a:ext>
            </a:extLst>
          </p:cNvPr>
          <p:cNvSpPr>
            <a:spLocks noGrp="1" noRot="1" noMove="1" noResize="1" noEditPoints="1" noAdjustHandles="1" noChangeArrowheads="1" noChangeShapeType="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2" name="Rectangle 1">
            <a:extLst>
              <a:ext uri="{FF2B5EF4-FFF2-40B4-BE49-F238E27FC236}">
                <a16:creationId xmlns:a16="http://schemas.microsoft.com/office/drawing/2014/main" id="{C9D0BFE8-59CF-5DB1-61BC-6564D76C6C00}"/>
              </a:ext>
            </a:extLst>
          </p:cNvPr>
          <p:cNvSpPr>
            <a:spLocks noGrp="1" noRot="1" noMove="1" noResize="1" noEditPoints="1" noAdjustHandles="1" noChangeArrowheads="1" noChangeShapeType="1"/>
          </p:cNvSpPr>
          <p:nvPr userDrawn="1"/>
        </p:nvSpPr>
        <p:spPr>
          <a:xfrm>
            <a:off x="0" y="1386527"/>
            <a:ext cx="4291644" cy="1097280"/>
          </a:xfrm>
          <a:prstGeom prst="rect">
            <a:avLst/>
          </a:prstGeom>
          <a:solidFill>
            <a:srgbClr val="5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4" name="Rectangle 3">
            <a:extLst>
              <a:ext uri="{FF2B5EF4-FFF2-40B4-BE49-F238E27FC236}">
                <a16:creationId xmlns:a16="http://schemas.microsoft.com/office/drawing/2014/main" id="{03C0D9D3-696D-02DC-1986-C01DCCFD599C}"/>
              </a:ext>
            </a:extLst>
          </p:cNvPr>
          <p:cNvSpPr>
            <a:spLocks noGrp="1" noRot="1" noMove="1" noResize="1" noEditPoints="1" noAdjustHandles="1" noChangeArrowheads="1" noChangeShapeType="1"/>
          </p:cNvSpPr>
          <p:nvPr userDrawn="1"/>
        </p:nvSpPr>
        <p:spPr>
          <a:xfrm>
            <a:off x="4291645" y="1386527"/>
            <a:ext cx="7900356" cy="109728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5" name="Rectangle 4">
            <a:extLst>
              <a:ext uri="{FF2B5EF4-FFF2-40B4-BE49-F238E27FC236}">
                <a16:creationId xmlns:a16="http://schemas.microsoft.com/office/drawing/2014/main" id="{0A693620-BED7-ACC8-10AA-23ABB0E577D1}"/>
              </a:ext>
            </a:extLst>
          </p:cNvPr>
          <p:cNvSpPr>
            <a:spLocks noGrp="1" noRot="1" noMove="1" noResize="1" noEditPoints="1" noAdjustHandles="1" noChangeArrowheads="1" noChangeShapeType="1"/>
          </p:cNvSpPr>
          <p:nvPr userDrawn="1"/>
        </p:nvSpPr>
        <p:spPr>
          <a:xfrm>
            <a:off x="0" y="2470301"/>
            <a:ext cx="4291644" cy="1097280"/>
          </a:xfrm>
          <a:prstGeom prst="rect">
            <a:avLst/>
          </a:prstGeom>
          <a:solidFill>
            <a:srgbClr val="E6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6" name="Rectangle 5">
            <a:extLst>
              <a:ext uri="{FF2B5EF4-FFF2-40B4-BE49-F238E27FC236}">
                <a16:creationId xmlns:a16="http://schemas.microsoft.com/office/drawing/2014/main" id="{1401EC09-4B5C-E1EC-613C-74B8D3BAA329}"/>
              </a:ext>
            </a:extLst>
          </p:cNvPr>
          <p:cNvSpPr>
            <a:spLocks noGrp="1" noRot="1" noMove="1" noResize="1" noEditPoints="1" noAdjustHandles="1" noChangeArrowheads="1" noChangeShapeType="1"/>
          </p:cNvSpPr>
          <p:nvPr userDrawn="1"/>
        </p:nvSpPr>
        <p:spPr>
          <a:xfrm>
            <a:off x="4291645" y="2470301"/>
            <a:ext cx="7900356" cy="10972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8" name="Rectangle 7">
            <a:extLst>
              <a:ext uri="{FF2B5EF4-FFF2-40B4-BE49-F238E27FC236}">
                <a16:creationId xmlns:a16="http://schemas.microsoft.com/office/drawing/2014/main" id="{DBF90FEE-E3AE-D500-B8D5-41ABBC080479}"/>
              </a:ext>
            </a:extLst>
          </p:cNvPr>
          <p:cNvSpPr>
            <a:spLocks noGrp="1" noRot="1" noMove="1" noResize="1" noEditPoints="1" noAdjustHandles="1" noChangeArrowheads="1" noChangeShapeType="1"/>
          </p:cNvSpPr>
          <p:nvPr userDrawn="1"/>
        </p:nvSpPr>
        <p:spPr>
          <a:xfrm>
            <a:off x="0" y="3570978"/>
            <a:ext cx="4291644" cy="1097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0" name="Rectangle 9">
            <a:extLst>
              <a:ext uri="{FF2B5EF4-FFF2-40B4-BE49-F238E27FC236}">
                <a16:creationId xmlns:a16="http://schemas.microsoft.com/office/drawing/2014/main" id="{366B9180-CB35-9D54-916B-39C32BD343E0}"/>
              </a:ext>
            </a:extLst>
          </p:cNvPr>
          <p:cNvSpPr>
            <a:spLocks noGrp="1" noRot="1" noMove="1" noResize="1" noEditPoints="1" noAdjustHandles="1" noChangeArrowheads="1" noChangeShapeType="1"/>
          </p:cNvSpPr>
          <p:nvPr userDrawn="1"/>
        </p:nvSpPr>
        <p:spPr>
          <a:xfrm>
            <a:off x="4291645" y="3570978"/>
            <a:ext cx="7900356" cy="109728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2" name="Rectangle 11">
            <a:extLst>
              <a:ext uri="{FF2B5EF4-FFF2-40B4-BE49-F238E27FC236}">
                <a16:creationId xmlns:a16="http://schemas.microsoft.com/office/drawing/2014/main" id="{67B77656-651E-396C-4111-F338E4E95834}"/>
              </a:ext>
            </a:extLst>
          </p:cNvPr>
          <p:cNvSpPr>
            <a:spLocks noGrp="1" noRot="1" noMove="1" noResize="1" noEditPoints="1" noAdjustHandles="1" noChangeArrowheads="1" noChangeShapeType="1"/>
          </p:cNvSpPr>
          <p:nvPr userDrawn="1"/>
        </p:nvSpPr>
        <p:spPr>
          <a:xfrm>
            <a:off x="0" y="4663440"/>
            <a:ext cx="4291644" cy="1106915"/>
          </a:xfrm>
          <a:prstGeom prst="rect">
            <a:avLst/>
          </a:prstGeom>
          <a:solidFill>
            <a:schemeClr val="bg2">
              <a:alpha val="719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3" name="Rectangle 12">
            <a:extLst>
              <a:ext uri="{FF2B5EF4-FFF2-40B4-BE49-F238E27FC236}">
                <a16:creationId xmlns:a16="http://schemas.microsoft.com/office/drawing/2014/main" id="{CB78DF64-5949-9441-05C4-2E6515FAAC3D}"/>
              </a:ext>
            </a:extLst>
          </p:cNvPr>
          <p:cNvSpPr>
            <a:spLocks noGrp="1" noRot="1" noMove="1" noResize="1" noEditPoints="1" noAdjustHandles="1" noChangeArrowheads="1" noChangeShapeType="1"/>
          </p:cNvSpPr>
          <p:nvPr userDrawn="1"/>
        </p:nvSpPr>
        <p:spPr>
          <a:xfrm>
            <a:off x="4291645" y="4650377"/>
            <a:ext cx="7900356" cy="111997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4" name="Rectangle 13">
            <a:extLst>
              <a:ext uri="{FF2B5EF4-FFF2-40B4-BE49-F238E27FC236}">
                <a16:creationId xmlns:a16="http://schemas.microsoft.com/office/drawing/2014/main" id="{B6005688-508A-4914-76BC-70298EE9C871}"/>
              </a:ext>
            </a:extLst>
          </p:cNvPr>
          <p:cNvSpPr>
            <a:spLocks noGrp="1" noRot="1" noMove="1" noResize="1" noEditPoints="1" noAdjustHandles="1" noChangeArrowheads="1" noChangeShapeType="1"/>
          </p:cNvSpPr>
          <p:nvPr userDrawn="1"/>
        </p:nvSpPr>
        <p:spPr>
          <a:xfrm>
            <a:off x="0" y="5760720"/>
            <a:ext cx="4291644" cy="1097280"/>
          </a:xfrm>
          <a:prstGeom prst="rect">
            <a:avLst/>
          </a:prstGeom>
          <a:solidFill>
            <a:srgbClr val="FF786E">
              <a:alpha val="4822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5" name="Rectangle 14">
            <a:extLst>
              <a:ext uri="{FF2B5EF4-FFF2-40B4-BE49-F238E27FC236}">
                <a16:creationId xmlns:a16="http://schemas.microsoft.com/office/drawing/2014/main" id="{107D0455-EEAC-E460-35AD-AE5506BC95F4}"/>
              </a:ext>
            </a:extLst>
          </p:cNvPr>
          <p:cNvSpPr>
            <a:spLocks noGrp="1" noRot="1" noMove="1" noResize="1" noEditPoints="1" noAdjustHandles="1" noChangeArrowheads="1" noChangeShapeType="1"/>
          </p:cNvSpPr>
          <p:nvPr userDrawn="1"/>
        </p:nvSpPr>
        <p:spPr>
          <a:xfrm>
            <a:off x="4291645" y="5760720"/>
            <a:ext cx="7900356" cy="10972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8" name="Text Placeholder 17">
            <a:extLst>
              <a:ext uri="{FF2B5EF4-FFF2-40B4-BE49-F238E27FC236}">
                <a16:creationId xmlns:a16="http://schemas.microsoft.com/office/drawing/2014/main" id="{3A8BC762-D61A-2D40-9F3F-BEB9E63E8A4B}"/>
              </a:ext>
            </a:extLst>
          </p:cNvPr>
          <p:cNvSpPr>
            <a:spLocks noGrp="1"/>
          </p:cNvSpPr>
          <p:nvPr>
            <p:ph type="body" sz="quarter" idx="13"/>
          </p:nvPr>
        </p:nvSpPr>
        <p:spPr>
          <a:xfrm>
            <a:off x="444273" y="405130"/>
            <a:ext cx="6583543" cy="887413"/>
          </a:xfrm>
        </p:spPr>
        <p:txBody>
          <a:bodyPr>
            <a:noAutofit/>
          </a:bodyPr>
          <a:lstStyle>
            <a:lvl1pPr marL="0" indent="0">
              <a:buNone/>
              <a:defRPr sz="3400" b="0" i="0">
                <a:latin typeface="Avenir Next LT Pro Light" panose="020B0304020202020204" pitchFamily="34" charset="77"/>
              </a:defRPr>
            </a:lvl1pPr>
          </a:lstStyle>
          <a:p>
            <a:pPr lvl="0"/>
            <a:r>
              <a:rPr lang="en-US"/>
              <a:t>Click to edit Master text styles</a:t>
            </a:r>
          </a:p>
        </p:txBody>
      </p:sp>
      <p:sp>
        <p:nvSpPr>
          <p:cNvPr id="20" name="Text Placeholder 19">
            <a:extLst>
              <a:ext uri="{FF2B5EF4-FFF2-40B4-BE49-F238E27FC236}">
                <a16:creationId xmlns:a16="http://schemas.microsoft.com/office/drawing/2014/main" id="{48439882-EA74-16EE-0AA4-42C91393CA4C}"/>
              </a:ext>
            </a:extLst>
          </p:cNvPr>
          <p:cNvSpPr>
            <a:spLocks noGrp="1"/>
          </p:cNvSpPr>
          <p:nvPr>
            <p:ph type="body" sz="quarter" idx="14"/>
          </p:nvPr>
        </p:nvSpPr>
        <p:spPr>
          <a:xfrm>
            <a:off x="4676775" y="1541463"/>
            <a:ext cx="5916613" cy="719137"/>
          </a:xfrm>
        </p:spPr>
        <p:txBody>
          <a:bodyPr>
            <a:normAutofit/>
          </a:bodyPr>
          <a:lstStyle>
            <a:lvl1pPr marL="180975" marR="0" indent="-180975"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sz="1500">
                <a:solidFill>
                  <a:schemeClr val="bg1"/>
                </a:solidFill>
              </a:defRPr>
            </a:lvl1pPr>
          </a:lstStyle>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180975" marR="0" lvl="1"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Second level</a:t>
            </a:r>
          </a:p>
          <a:p>
            <a:pPr marL="180975" marR="0" lvl="2"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Third level</a:t>
            </a:r>
          </a:p>
          <a:p>
            <a:pPr marL="180975" marR="0" lvl="3"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Fourth level</a:t>
            </a:r>
          </a:p>
          <a:p>
            <a:pPr marL="180975" marR="0" lvl="4"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Fifth level</a:t>
            </a:r>
            <a:endParaRPr lang="en-US" dirty="0"/>
          </a:p>
        </p:txBody>
      </p:sp>
      <p:sp>
        <p:nvSpPr>
          <p:cNvPr id="21" name="Text Placeholder 19">
            <a:extLst>
              <a:ext uri="{FF2B5EF4-FFF2-40B4-BE49-F238E27FC236}">
                <a16:creationId xmlns:a16="http://schemas.microsoft.com/office/drawing/2014/main" id="{49AB9746-06B3-584F-1F89-BA554CFDB598}"/>
              </a:ext>
            </a:extLst>
          </p:cNvPr>
          <p:cNvSpPr>
            <a:spLocks noGrp="1"/>
          </p:cNvSpPr>
          <p:nvPr>
            <p:ph type="body" sz="quarter" idx="15"/>
          </p:nvPr>
        </p:nvSpPr>
        <p:spPr>
          <a:xfrm>
            <a:off x="4698274" y="2645229"/>
            <a:ext cx="5916613" cy="719137"/>
          </a:xfrm>
        </p:spPr>
        <p:txBody>
          <a:bodyPr>
            <a:normAutofit/>
          </a:bodyPr>
          <a:lstStyle>
            <a:lvl1pPr marL="180975" marR="0" indent="-180975"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sz="1500">
                <a:solidFill>
                  <a:schemeClr val="bg1"/>
                </a:solidFill>
              </a:defRPr>
            </a:lvl1pPr>
          </a:lstStyle>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180975" marR="0" lvl="1"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Second level</a:t>
            </a:r>
          </a:p>
          <a:p>
            <a:pPr marL="180975" marR="0" lvl="2"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Third level</a:t>
            </a:r>
          </a:p>
          <a:p>
            <a:pPr marL="180975" marR="0" lvl="3"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Fourth level</a:t>
            </a:r>
          </a:p>
          <a:p>
            <a:pPr marL="180975" marR="0" lvl="4"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Fifth level</a:t>
            </a:r>
            <a:endParaRPr lang="en-US" dirty="0"/>
          </a:p>
        </p:txBody>
      </p:sp>
      <p:sp>
        <p:nvSpPr>
          <p:cNvPr id="22" name="Text Placeholder 19">
            <a:extLst>
              <a:ext uri="{FF2B5EF4-FFF2-40B4-BE49-F238E27FC236}">
                <a16:creationId xmlns:a16="http://schemas.microsoft.com/office/drawing/2014/main" id="{D7BEAB0C-5367-C4CE-DBF5-D2DB936745F2}"/>
              </a:ext>
            </a:extLst>
          </p:cNvPr>
          <p:cNvSpPr>
            <a:spLocks noGrp="1"/>
          </p:cNvSpPr>
          <p:nvPr>
            <p:ph type="body" sz="quarter" idx="16"/>
          </p:nvPr>
        </p:nvSpPr>
        <p:spPr>
          <a:xfrm>
            <a:off x="4685211" y="3729446"/>
            <a:ext cx="5916613" cy="719137"/>
          </a:xfrm>
        </p:spPr>
        <p:txBody>
          <a:bodyPr>
            <a:normAutofit/>
          </a:bodyPr>
          <a:lstStyle>
            <a:lvl1pPr marL="180975" marR="0" indent="-180975" algn="l" defTabSz="914400" rtl="0" eaLnBrk="1" fontAlgn="auto" latinLnBrk="0" hangingPunct="1">
              <a:lnSpc>
                <a:spcPct val="60000"/>
              </a:lnSpc>
              <a:spcBef>
                <a:spcPts val="1000"/>
              </a:spcBef>
              <a:spcAft>
                <a:spcPts val="0"/>
              </a:spcAft>
              <a:buClr>
                <a:schemeClr val="tx1">
                  <a:lumMod val="65000"/>
                  <a:lumOff val="35000"/>
                </a:schemeClr>
              </a:buClr>
              <a:buSzTx/>
              <a:buFont typeface="Arial" panose="020B0604020202020204" pitchFamily="34" charset="0"/>
              <a:buChar char="•"/>
              <a:tabLst/>
              <a:defRPr sz="1500">
                <a:solidFill>
                  <a:schemeClr val="bg1"/>
                </a:solidFill>
              </a:defRPr>
            </a:lvl1pPr>
          </a:lstStyle>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180975" marR="0" lvl="1"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Second level</a:t>
            </a:r>
          </a:p>
          <a:p>
            <a:pPr marL="180975" marR="0" lvl="2"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Third level</a:t>
            </a:r>
          </a:p>
          <a:p>
            <a:pPr marL="180975" marR="0" lvl="3"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Fourth level</a:t>
            </a:r>
          </a:p>
          <a:p>
            <a:pPr marL="180975" marR="0" lvl="4"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Fifth level</a:t>
            </a:r>
            <a:endParaRPr lang="en-US" dirty="0"/>
          </a:p>
        </p:txBody>
      </p:sp>
      <p:sp>
        <p:nvSpPr>
          <p:cNvPr id="23" name="Text Placeholder 19">
            <a:extLst>
              <a:ext uri="{FF2B5EF4-FFF2-40B4-BE49-F238E27FC236}">
                <a16:creationId xmlns:a16="http://schemas.microsoft.com/office/drawing/2014/main" id="{995D0570-5349-9366-1330-1B554CE8F102}"/>
              </a:ext>
            </a:extLst>
          </p:cNvPr>
          <p:cNvSpPr>
            <a:spLocks noGrp="1"/>
          </p:cNvSpPr>
          <p:nvPr>
            <p:ph type="body" sz="quarter" idx="17"/>
          </p:nvPr>
        </p:nvSpPr>
        <p:spPr>
          <a:xfrm>
            <a:off x="4685211" y="4813662"/>
            <a:ext cx="5916613" cy="719137"/>
          </a:xfrm>
        </p:spPr>
        <p:txBody>
          <a:bodyPr>
            <a:normAutofit/>
          </a:bodyPr>
          <a:lstStyle>
            <a:lvl1pPr marL="180975" marR="0" indent="-180975"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sz="1500">
                <a:solidFill>
                  <a:schemeClr val="tx1">
                    <a:lumMod val="85000"/>
                    <a:lumOff val="15000"/>
                  </a:schemeClr>
                </a:solidFill>
              </a:defRPr>
            </a:lvl1pPr>
          </a:lstStyle>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180975" marR="0" lvl="1"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Second level</a:t>
            </a:r>
          </a:p>
          <a:p>
            <a:pPr marL="180975" marR="0" lvl="2"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Third level</a:t>
            </a:r>
          </a:p>
          <a:p>
            <a:pPr marL="180975" marR="0" lvl="3"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Fourth level</a:t>
            </a:r>
          </a:p>
          <a:p>
            <a:pPr marL="180975" marR="0" lvl="4"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Fifth level</a:t>
            </a:r>
            <a:endParaRPr lang="en-US" dirty="0"/>
          </a:p>
        </p:txBody>
      </p:sp>
      <p:sp>
        <p:nvSpPr>
          <p:cNvPr id="24" name="Text Placeholder 19">
            <a:extLst>
              <a:ext uri="{FF2B5EF4-FFF2-40B4-BE49-F238E27FC236}">
                <a16:creationId xmlns:a16="http://schemas.microsoft.com/office/drawing/2014/main" id="{110E988C-7E2E-428D-AE76-125740A1113C}"/>
              </a:ext>
            </a:extLst>
          </p:cNvPr>
          <p:cNvSpPr>
            <a:spLocks noGrp="1"/>
          </p:cNvSpPr>
          <p:nvPr>
            <p:ph type="body" sz="quarter" idx="18"/>
          </p:nvPr>
        </p:nvSpPr>
        <p:spPr>
          <a:xfrm>
            <a:off x="4672148" y="5937068"/>
            <a:ext cx="5916613" cy="719137"/>
          </a:xfrm>
        </p:spPr>
        <p:txBody>
          <a:bodyPr>
            <a:normAutofit/>
          </a:bodyPr>
          <a:lstStyle>
            <a:lvl1pPr marL="180975" marR="0" indent="-180975"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sz="1500">
                <a:solidFill>
                  <a:schemeClr val="tx1">
                    <a:lumMod val="85000"/>
                    <a:lumOff val="15000"/>
                  </a:schemeClr>
                </a:solidFill>
              </a:defRPr>
            </a:lvl1pPr>
          </a:lstStyle>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180975" marR="0" lvl="1"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Second level</a:t>
            </a:r>
          </a:p>
          <a:p>
            <a:pPr marL="180975" marR="0" lvl="2"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Third level</a:t>
            </a:r>
          </a:p>
          <a:p>
            <a:pPr marL="180975" marR="0" lvl="3"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Fourth level</a:t>
            </a:r>
          </a:p>
          <a:p>
            <a:pPr marL="180975" marR="0" lvl="4"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Fifth level</a:t>
            </a:r>
            <a:endParaRPr lang="en-US" dirty="0"/>
          </a:p>
        </p:txBody>
      </p:sp>
      <p:sp>
        <p:nvSpPr>
          <p:cNvPr id="26" name="Text Placeholder 25">
            <a:extLst>
              <a:ext uri="{FF2B5EF4-FFF2-40B4-BE49-F238E27FC236}">
                <a16:creationId xmlns:a16="http://schemas.microsoft.com/office/drawing/2014/main" id="{DD2999B1-869C-4D44-0674-58042A1EA315}"/>
              </a:ext>
            </a:extLst>
          </p:cNvPr>
          <p:cNvSpPr>
            <a:spLocks noGrp="1"/>
          </p:cNvSpPr>
          <p:nvPr>
            <p:ph type="body" sz="quarter" idx="19" hasCustomPrompt="1"/>
          </p:nvPr>
        </p:nvSpPr>
        <p:spPr>
          <a:xfrm>
            <a:off x="953044" y="1750378"/>
            <a:ext cx="1998663" cy="496887"/>
          </a:xfrm>
        </p:spPr>
        <p:txBody>
          <a:bodyPr>
            <a:normAutofit/>
          </a:bodyPr>
          <a:lstStyle>
            <a:lvl1pPr marL="0" indent="0" algn="ctr">
              <a:buNone/>
              <a:defRPr sz="2400" b="1" i="0">
                <a:solidFill>
                  <a:schemeClr val="bg1"/>
                </a:solidFill>
                <a:latin typeface="Avenir Next LT Pro Demi" panose="020B0504020202020204" pitchFamily="34" charset="77"/>
              </a:defRPr>
            </a:lvl1pPr>
          </a:lstStyle>
          <a:p>
            <a:pPr lvl="0"/>
            <a:r>
              <a:rPr lang="en-US" dirty="0"/>
              <a:t>Title</a:t>
            </a:r>
          </a:p>
        </p:txBody>
      </p:sp>
      <p:sp>
        <p:nvSpPr>
          <p:cNvPr id="27" name="Text Placeholder 25">
            <a:extLst>
              <a:ext uri="{FF2B5EF4-FFF2-40B4-BE49-F238E27FC236}">
                <a16:creationId xmlns:a16="http://schemas.microsoft.com/office/drawing/2014/main" id="{26B5F15F-0616-39AE-3E6D-B662D2D8485C}"/>
              </a:ext>
            </a:extLst>
          </p:cNvPr>
          <p:cNvSpPr>
            <a:spLocks noGrp="1"/>
          </p:cNvSpPr>
          <p:nvPr>
            <p:ph type="body" sz="quarter" idx="20" hasCustomPrompt="1"/>
          </p:nvPr>
        </p:nvSpPr>
        <p:spPr>
          <a:xfrm>
            <a:off x="953044" y="2815045"/>
            <a:ext cx="1998663" cy="496887"/>
          </a:xfrm>
        </p:spPr>
        <p:txBody>
          <a:bodyPr>
            <a:normAutofit/>
          </a:bodyPr>
          <a:lstStyle>
            <a:lvl1pPr marL="0" indent="0" algn="ctr">
              <a:buNone/>
              <a:defRPr sz="2400" b="1" i="0">
                <a:solidFill>
                  <a:schemeClr val="bg1"/>
                </a:solidFill>
                <a:latin typeface="Avenir Next LT Pro Demi" panose="020B0504020202020204" pitchFamily="34" charset="77"/>
              </a:defRPr>
            </a:lvl1pPr>
          </a:lstStyle>
          <a:p>
            <a:pPr lvl="0"/>
            <a:r>
              <a:rPr lang="en-US" dirty="0"/>
              <a:t>Title</a:t>
            </a:r>
          </a:p>
        </p:txBody>
      </p:sp>
      <p:sp>
        <p:nvSpPr>
          <p:cNvPr id="28" name="Text Placeholder 25">
            <a:extLst>
              <a:ext uri="{FF2B5EF4-FFF2-40B4-BE49-F238E27FC236}">
                <a16:creationId xmlns:a16="http://schemas.microsoft.com/office/drawing/2014/main" id="{8677DE5D-7A58-F9BD-F3D8-BD7F5FA400D6}"/>
              </a:ext>
            </a:extLst>
          </p:cNvPr>
          <p:cNvSpPr>
            <a:spLocks noGrp="1"/>
          </p:cNvSpPr>
          <p:nvPr>
            <p:ph type="body" sz="quarter" idx="21" hasCustomPrompt="1"/>
          </p:nvPr>
        </p:nvSpPr>
        <p:spPr>
          <a:xfrm>
            <a:off x="953044" y="3938451"/>
            <a:ext cx="1998663" cy="496887"/>
          </a:xfrm>
        </p:spPr>
        <p:txBody>
          <a:bodyPr>
            <a:normAutofit/>
          </a:bodyPr>
          <a:lstStyle>
            <a:lvl1pPr marL="0" indent="0" algn="ctr">
              <a:buNone/>
              <a:defRPr sz="2400" b="1" i="0">
                <a:solidFill>
                  <a:schemeClr val="bg1"/>
                </a:solidFill>
                <a:latin typeface="Avenir Next LT Pro Demi" panose="020B0504020202020204" pitchFamily="34" charset="77"/>
              </a:defRPr>
            </a:lvl1pPr>
          </a:lstStyle>
          <a:p>
            <a:pPr lvl="0"/>
            <a:r>
              <a:rPr lang="en-US" dirty="0"/>
              <a:t>Title</a:t>
            </a:r>
          </a:p>
        </p:txBody>
      </p:sp>
      <p:sp>
        <p:nvSpPr>
          <p:cNvPr id="29" name="Text Placeholder 25">
            <a:extLst>
              <a:ext uri="{FF2B5EF4-FFF2-40B4-BE49-F238E27FC236}">
                <a16:creationId xmlns:a16="http://schemas.microsoft.com/office/drawing/2014/main" id="{BE3AF68D-6AA4-184B-19BA-8416D7D89F3B}"/>
              </a:ext>
            </a:extLst>
          </p:cNvPr>
          <p:cNvSpPr>
            <a:spLocks noGrp="1"/>
          </p:cNvSpPr>
          <p:nvPr>
            <p:ph type="body" sz="quarter" idx="22" hasCustomPrompt="1"/>
          </p:nvPr>
        </p:nvSpPr>
        <p:spPr>
          <a:xfrm>
            <a:off x="953044" y="5048794"/>
            <a:ext cx="1998663" cy="496887"/>
          </a:xfrm>
        </p:spPr>
        <p:txBody>
          <a:bodyPr>
            <a:normAutofit/>
          </a:bodyPr>
          <a:lstStyle>
            <a:lvl1pPr marL="0" indent="0" algn="ctr">
              <a:buNone/>
              <a:defRPr sz="2400" b="1" i="0">
                <a:solidFill>
                  <a:schemeClr val="bg1"/>
                </a:solidFill>
                <a:latin typeface="Avenir Next LT Pro Demi" panose="020B0504020202020204" pitchFamily="34" charset="77"/>
              </a:defRPr>
            </a:lvl1pPr>
          </a:lstStyle>
          <a:p>
            <a:pPr lvl="0"/>
            <a:r>
              <a:rPr lang="en-US" dirty="0"/>
              <a:t>Title</a:t>
            </a:r>
          </a:p>
        </p:txBody>
      </p:sp>
      <p:sp>
        <p:nvSpPr>
          <p:cNvPr id="30" name="Text Placeholder 25">
            <a:extLst>
              <a:ext uri="{FF2B5EF4-FFF2-40B4-BE49-F238E27FC236}">
                <a16:creationId xmlns:a16="http://schemas.microsoft.com/office/drawing/2014/main" id="{8306D706-22B1-0645-4626-BAA82FA13576}"/>
              </a:ext>
            </a:extLst>
          </p:cNvPr>
          <p:cNvSpPr>
            <a:spLocks noGrp="1"/>
          </p:cNvSpPr>
          <p:nvPr>
            <p:ph type="body" sz="quarter" idx="23" hasCustomPrompt="1"/>
          </p:nvPr>
        </p:nvSpPr>
        <p:spPr>
          <a:xfrm>
            <a:off x="939981" y="6172200"/>
            <a:ext cx="1998663" cy="496887"/>
          </a:xfrm>
        </p:spPr>
        <p:txBody>
          <a:bodyPr>
            <a:normAutofit/>
          </a:bodyPr>
          <a:lstStyle>
            <a:lvl1pPr marL="0" indent="0" algn="ctr">
              <a:buNone/>
              <a:defRPr sz="2400" b="1" i="0">
                <a:solidFill>
                  <a:schemeClr val="tx2"/>
                </a:solidFill>
                <a:latin typeface="Avenir Next LT Pro Demi" panose="020B0504020202020204" pitchFamily="34" charset="77"/>
              </a:defRPr>
            </a:lvl1pPr>
          </a:lstStyle>
          <a:p>
            <a:pPr lvl="0"/>
            <a:r>
              <a:rPr lang="en-US" dirty="0"/>
              <a:t>Title</a:t>
            </a:r>
          </a:p>
        </p:txBody>
      </p:sp>
    </p:spTree>
    <p:extLst>
      <p:ext uri="{BB962C8B-B14F-4D97-AF65-F5344CB8AC3E}">
        <p14:creationId xmlns:p14="http://schemas.microsoft.com/office/powerpoint/2010/main" val="2924279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descr="A blue hexagons on a white background&#10;&#10;AI-generated content may be incorrect.">
            <a:extLst>
              <a:ext uri="{FF2B5EF4-FFF2-40B4-BE49-F238E27FC236}">
                <a16:creationId xmlns:a16="http://schemas.microsoft.com/office/drawing/2014/main" id="{09E22F40-54CD-A847-67E7-D4415C916C0F}"/>
              </a:ext>
            </a:extLst>
          </p:cNvPr>
          <p:cNvPicPr>
            <a:picLocks noChangeAspect="1"/>
          </p:cNvPicPr>
          <p:nvPr userDrawn="1"/>
        </p:nvPicPr>
        <p:blipFill>
          <a:blip r:embed="rId2">
            <a:alphaModFix amt="60000"/>
          </a:blip>
          <a:srcRect r="14970" b="30678"/>
          <a:stretch/>
        </p:blipFill>
        <p:spPr>
          <a:xfrm>
            <a:off x="1825256" y="3555299"/>
            <a:ext cx="10366744" cy="3302701"/>
          </a:xfrm>
          <a:prstGeom prst="rect">
            <a:avLst/>
          </a:prstGeom>
        </p:spPr>
      </p:pic>
      <p:pic>
        <p:nvPicPr>
          <p:cNvPr id="8" name="Picture 7" descr="A blue hexagons on a white background&#10;&#10;AI-generated content may be incorrect.">
            <a:extLst>
              <a:ext uri="{FF2B5EF4-FFF2-40B4-BE49-F238E27FC236}">
                <a16:creationId xmlns:a16="http://schemas.microsoft.com/office/drawing/2014/main" id="{73929506-31FC-598A-04D6-87C6124E3525}"/>
              </a:ext>
            </a:extLst>
          </p:cNvPr>
          <p:cNvPicPr>
            <a:picLocks noChangeAspect="1"/>
          </p:cNvPicPr>
          <p:nvPr userDrawn="1"/>
        </p:nvPicPr>
        <p:blipFill>
          <a:blip r:embed="rId3">
            <a:alphaModFix amt="50000"/>
          </a:blip>
          <a:srcRect t="16909" r="38510"/>
          <a:stretch/>
        </p:blipFill>
        <p:spPr>
          <a:xfrm flipH="1">
            <a:off x="0" y="0"/>
            <a:ext cx="7564582" cy="3958011"/>
          </a:xfrm>
          <a:prstGeom prst="rect">
            <a:avLst/>
          </a:prstGeom>
        </p:spPr>
      </p:pic>
      <p:sp>
        <p:nvSpPr>
          <p:cNvPr id="3" name="Title 1">
            <a:extLst>
              <a:ext uri="{FF2B5EF4-FFF2-40B4-BE49-F238E27FC236}">
                <a16:creationId xmlns:a16="http://schemas.microsoft.com/office/drawing/2014/main" id="{D5FF5960-37D7-0477-0297-EB6754D67D3E}"/>
              </a:ext>
            </a:extLst>
          </p:cNvPr>
          <p:cNvSpPr>
            <a:spLocks noGrp="1"/>
          </p:cNvSpPr>
          <p:nvPr>
            <p:ph type="ctrTitle" hasCustomPrompt="1"/>
          </p:nvPr>
        </p:nvSpPr>
        <p:spPr>
          <a:xfrm>
            <a:off x="3183929" y="3667409"/>
            <a:ext cx="5824142" cy="526774"/>
          </a:xfrm>
          <a:prstGeom prst="rect">
            <a:avLst/>
          </a:prstGeom>
        </p:spPr>
        <p:txBody>
          <a:bodyPr anchor="b">
            <a:noAutofit/>
          </a:bodyPr>
          <a:lstStyle>
            <a:lvl1pPr algn="ctr">
              <a:defRPr sz="4400" b="1" i="0">
                <a:solidFill>
                  <a:schemeClr val="tx1"/>
                </a:solidFill>
                <a:latin typeface="Figtree" pitchFamily="2" charset="0"/>
                <a:cs typeface="Calibri" panose="020F0502020204030204" pitchFamily="34" charset="0"/>
              </a:defRPr>
            </a:lvl1pPr>
          </a:lstStyle>
          <a:p>
            <a:r>
              <a:rPr lang="en-US"/>
              <a:t>Thank You</a:t>
            </a:r>
          </a:p>
        </p:txBody>
      </p:sp>
      <p:sp>
        <p:nvSpPr>
          <p:cNvPr id="4" name="Subtitle 2">
            <a:extLst>
              <a:ext uri="{FF2B5EF4-FFF2-40B4-BE49-F238E27FC236}">
                <a16:creationId xmlns:a16="http://schemas.microsoft.com/office/drawing/2014/main" id="{54B21D88-B031-D938-99D5-75BEF2C46778}"/>
              </a:ext>
            </a:extLst>
          </p:cNvPr>
          <p:cNvSpPr>
            <a:spLocks noGrp="1"/>
          </p:cNvSpPr>
          <p:nvPr>
            <p:ph type="subTitle" idx="1" hasCustomPrompt="1"/>
          </p:nvPr>
        </p:nvSpPr>
        <p:spPr>
          <a:xfrm>
            <a:off x="3173083" y="4395630"/>
            <a:ext cx="5824142" cy="393492"/>
          </a:xfrm>
          <a:prstGeom prst="rect">
            <a:avLst/>
          </a:prstGeom>
        </p:spPr>
        <p:txBody>
          <a:bodyPr/>
          <a:lstStyle>
            <a:lvl1pPr marL="0" indent="0" algn="ctr">
              <a:buNone/>
              <a:defRPr sz="2400" b="0" i="0">
                <a:solidFill>
                  <a:schemeClr val="tx1">
                    <a:lumMod val="65000"/>
                    <a:lumOff val="35000"/>
                  </a:schemeClr>
                </a:solidFill>
                <a:latin typeface="Figtree"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Copy</a:t>
            </a:r>
          </a:p>
        </p:txBody>
      </p:sp>
      <p:pic>
        <p:nvPicPr>
          <p:cNvPr id="7" name="Picture 6" descr="A black background with blue and orange text&#10;&#10;AI-generated content may be incorrect.">
            <a:extLst>
              <a:ext uri="{FF2B5EF4-FFF2-40B4-BE49-F238E27FC236}">
                <a16:creationId xmlns:a16="http://schemas.microsoft.com/office/drawing/2014/main" id="{7189B640-C3EF-CD0A-AF2C-C321EB244A06}"/>
              </a:ext>
            </a:extLst>
          </p:cNvPr>
          <p:cNvPicPr>
            <a:picLocks noChangeAspect="1"/>
          </p:cNvPicPr>
          <p:nvPr userDrawn="1"/>
        </p:nvPicPr>
        <p:blipFill>
          <a:blip r:embed="rId4"/>
          <a:stretch>
            <a:fillRect/>
          </a:stretch>
        </p:blipFill>
        <p:spPr>
          <a:xfrm>
            <a:off x="3194774" y="555747"/>
            <a:ext cx="5802451" cy="2041090"/>
          </a:xfrm>
          <a:prstGeom prst="rect">
            <a:avLst/>
          </a:prstGeom>
        </p:spPr>
      </p:pic>
      <p:sp>
        <p:nvSpPr>
          <p:cNvPr id="9" name="TextBox 8">
            <a:extLst>
              <a:ext uri="{FF2B5EF4-FFF2-40B4-BE49-F238E27FC236}">
                <a16:creationId xmlns:a16="http://schemas.microsoft.com/office/drawing/2014/main" id="{3FD47977-319A-1086-1E04-F32E2F8152CA}"/>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spTree>
    <p:extLst>
      <p:ext uri="{BB962C8B-B14F-4D97-AF65-F5344CB8AC3E}">
        <p14:creationId xmlns:p14="http://schemas.microsoft.com/office/powerpoint/2010/main" val="7955581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CE50EDDC-F828-ADFC-3371-537588F0184F}"/>
              </a:ext>
            </a:extLst>
          </p:cNvPr>
          <p:cNvSpPr/>
          <p:nvPr userDrawn="1"/>
        </p:nvSpPr>
        <p:spPr>
          <a:xfrm>
            <a:off x="0" y="5450774"/>
            <a:ext cx="2683823" cy="1407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4" name="Slide Number Placeholder 5">
            <a:extLst>
              <a:ext uri="{FF2B5EF4-FFF2-40B4-BE49-F238E27FC236}">
                <a16:creationId xmlns:a16="http://schemas.microsoft.com/office/drawing/2014/main" id="{E32A21E5-4D2B-43EC-18C8-6DA225E3B6C7}"/>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6" name="Picture Placeholder 5">
            <a:extLst>
              <a:ext uri="{FF2B5EF4-FFF2-40B4-BE49-F238E27FC236}">
                <a16:creationId xmlns:a16="http://schemas.microsoft.com/office/drawing/2014/main" id="{3AC59D96-5B93-2A6B-902F-D9A435C8CDF2}"/>
              </a:ext>
            </a:extLst>
          </p:cNvPr>
          <p:cNvSpPr>
            <a:spLocks noGrp="1"/>
          </p:cNvSpPr>
          <p:nvPr>
            <p:ph type="pic" sz="quarter" idx="13"/>
          </p:nvPr>
        </p:nvSpPr>
        <p:spPr>
          <a:xfrm>
            <a:off x="0" y="3370263"/>
            <a:ext cx="12192000" cy="3487737"/>
          </a:xfrm>
        </p:spPr>
        <p:txBody>
          <a:bodyPr/>
          <a:lstStyle/>
          <a:p>
            <a:r>
              <a:rPr lang="en-US"/>
              <a:t>Click icon to add picture</a:t>
            </a:r>
            <a:endParaRPr lang="en-US" dirty="0"/>
          </a:p>
        </p:txBody>
      </p:sp>
    </p:spTree>
    <p:extLst>
      <p:ext uri="{BB962C8B-B14F-4D97-AF65-F5344CB8AC3E}">
        <p14:creationId xmlns:p14="http://schemas.microsoft.com/office/powerpoint/2010/main" val="2227705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CE50EDDC-F828-ADFC-3371-537588F0184F}"/>
              </a:ext>
            </a:extLst>
          </p:cNvPr>
          <p:cNvSpPr/>
          <p:nvPr userDrawn="1"/>
        </p:nvSpPr>
        <p:spPr>
          <a:xfrm>
            <a:off x="0" y="5450774"/>
            <a:ext cx="2683823" cy="1407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4" name="Slide Number Placeholder 5">
            <a:extLst>
              <a:ext uri="{FF2B5EF4-FFF2-40B4-BE49-F238E27FC236}">
                <a16:creationId xmlns:a16="http://schemas.microsoft.com/office/drawing/2014/main" id="{E32A21E5-4D2B-43EC-18C8-6DA225E3B6C7}"/>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6" name="Picture Placeholder 5">
            <a:extLst>
              <a:ext uri="{FF2B5EF4-FFF2-40B4-BE49-F238E27FC236}">
                <a16:creationId xmlns:a16="http://schemas.microsoft.com/office/drawing/2014/main" id="{3AC59D96-5B93-2A6B-902F-D9A435C8CDF2}"/>
              </a:ext>
            </a:extLst>
          </p:cNvPr>
          <p:cNvSpPr>
            <a:spLocks noGrp="1"/>
          </p:cNvSpPr>
          <p:nvPr>
            <p:ph type="pic" sz="quarter" idx="13"/>
          </p:nvPr>
        </p:nvSpPr>
        <p:spPr>
          <a:xfrm>
            <a:off x="0" y="3370263"/>
            <a:ext cx="6261100" cy="3487737"/>
          </a:xfrm>
        </p:spPr>
        <p:txBody>
          <a:bodyPr/>
          <a:lstStyle/>
          <a:p>
            <a:r>
              <a:rPr lang="en-US"/>
              <a:t>Click icon to add picture</a:t>
            </a:r>
            <a:endParaRPr lang="en-US" dirty="0"/>
          </a:p>
        </p:txBody>
      </p:sp>
    </p:spTree>
    <p:extLst>
      <p:ext uri="{BB962C8B-B14F-4D97-AF65-F5344CB8AC3E}">
        <p14:creationId xmlns:p14="http://schemas.microsoft.com/office/powerpoint/2010/main" val="29788416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Not-Under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9DE77E2-1EAE-C4C3-4371-B7955D27643D}"/>
              </a:ext>
            </a:extLst>
          </p:cNvPr>
          <p:cNvSpPr>
            <a:spLocks noGrp="1"/>
          </p:cNvSpPr>
          <p:nvPr>
            <p:ph type="pic" sz="quarter" idx="10"/>
          </p:nvPr>
        </p:nvSpPr>
        <p:spPr>
          <a:xfrm>
            <a:off x="5219271" y="1"/>
            <a:ext cx="3567541" cy="3760341"/>
          </a:xfrm>
          <a:solidFill>
            <a:schemeClr val="bg1">
              <a:lumMod val="95000"/>
              <a:alpha val="98000"/>
            </a:schemeClr>
          </a:solidFill>
        </p:spPr>
        <p:txBody>
          <a:bodyPr/>
          <a:lstStyle/>
          <a:p>
            <a:r>
              <a:rPr lang="en-US"/>
              <a:t>Click icon to add picture</a:t>
            </a:r>
          </a:p>
        </p:txBody>
      </p:sp>
      <p:sp>
        <p:nvSpPr>
          <p:cNvPr id="7" name="Picture Placeholder 6">
            <a:extLst>
              <a:ext uri="{FF2B5EF4-FFF2-40B4-BE49-F238E27FC236}">
                <a16:creationId xmlns:a16="http://schemas.microsoft.com/office/drawing/2014/main" id="{8CC54622-7EF9-8532-8636-DF2888BBDCC1}"/>
              </a:ext>
            </a:extLst>
          </p:cNvPr>
          <p:cNvSpPr>
            <a:spLocks noGrp="1"/>
          </p:cNvSpPr>
          <p:nvPr>
            <p:ph type="pic" sz="quarter" idx="11"/>
          </p:nvPr>
        </p:nvSpPr>
        <p:spPr>
          <a:xfrm>
            <a:off x="5222875" y="3859213"/>
            <a:ext cx="6969125" cy="2998787"/>
          </a:xfrm>
          <a:solidFill>
            <a:schemeClr val="bg1">
              <a:lumMod val="95000"/>
              <a:alpha val="98000"/>
            </a:schemeClr>
          </a:solidFill>
        </p:spPr>
        <p:txBody>
          <a:bodyPr/>
          <a:lstStyle/>
          <a:p>
            <a:r>
              <a:rPr lang="en-US"/>
              <a:t>Click icon to add picture</a:t>
            </a:r>
          </a:p>
        </p:txBody>
      </p:sp>
    </p:spTree>
    <p:extLst>
      <p:ext uri="{BB962C8B-B14F-4D97-AF65-F5344CB8AC3E}">
        <p14:creationId xmlns:p14="http://schemas.microsoft.com/office/powerpoint/2010/main" val="7888115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6E40410-0734-6BA3-9F35-DCC1483996D2}"/>
              </a:ext>
            </a:extLst>
          </p:cNvPr>
          <p:cNvSpPr>
            <a:spLocks noGrp="1"/>
          </p:cNvSpPr>
          <p:nvPr>
            <p:ph type="pic" sz="quarter" idx="13"/>
          </p:nvPr>
        </p:nvSpPr>
        <p:spPr>
          <a:xfrm>
            <a:off x="1175657" y="2142309"/>
            <a:ext cx="1881052" cy="1724298"/>
          </a:xfrm>
        </p:spPr>
        <p:txBody>
          <a:bodyPr/>
          <a:lstStyle/>
          <a:p>
            <a:r>
              <a:rPr lang="en-US"/>
              <a:t>Click icon to add picture</a:t>
            </a:r>
            <a:endParaRPr lang="en-US" dirty="0"/>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3710033" y="2133419"/>
            <a:ext cx="1841681" cy="1720124"/>
          </a:xfrm>
        </p:spPr>
        <p:txBody>
          <a:bodyPr/>
          <a:lstStyle/>
          <a:p>
            <a:r>
              <a:rPr lang="en-US"/>
              <a:t>Click icon to add picture</a:t>
            </a:r>
            <a:endParaRPr lang="en-US" dirty="0"/>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6236200" y="2170521"/>
            <a:ext cx="1836646" cy="1669959"/>
          </a:xfrm>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31" name="Picture Placeholder 30">
            <a:extLst>
              <a:ext uri="{FF2B5EF4-FFF2-40B4-BE49-F238E27FC236}">
                <a16:creationId xmlns:a16="http://schemas.microsoft.com/office/drawing/2014/main" id="{E16BE66D-F898-4F1F-EF9C-A0F79B148446}"/>
              </a:ext>
            </a:extLst>
          </p:cNvPr>
          <p:cNvSpPr>
            <a:spLocks noGrp="1"/>
          </p:cNvSpPr>
          <p:nvPr>
            <p:ph type="pic" sz="quarter" idx="16"/>
          </p:nvPr>
        </p:nvSpPr>
        <p:spPr>
          <a:xfrm>
            <a:off x="8712200" y="2155825"/>
            <a:ext cx="1868488" cy="1684338"/>
          </a:xfrm>
        </p:spPr>
        <p:txBody>
          <a:bodyPr/>
          <a:lstStyle/>
          <a:p>
            <a:r>
              <a:rPr lang="en-US"/>
              <a:t>Click icon to add picture</a:t>
            </a:r>
          </a:p>
        </p:txBody>
      </p:sp>
    </p:spTree>
    <p:extLst>
      <p:ext uri="{BB962C8B-B14F-4D97-AF65-F5344CB8AC3E}">
        <p14:creationId xmlns:p14="http://schemas.microsoft.com/office/powerpoint/2010/main" val="9668556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2" name="Picture Placeholder 6">
            <a:extLst>
              <a:ext uri="{FF2B5EF4-FFF2-40B4-BE49-F238E27FC236}">
                <a16:creationId xmlns:a16="http://schemas.microsoft.com/office/drawing/2014/main" id="{0E52AD7D-7EF3-B937-F161-CDF7DEB87418}"/>
              </a:ext>
            </a:extLst>
          </p:cNvPr>
          <p:cNvSpPr>
            <a:spLocks noGrp="1"/>
          </p:cNvSpPr>
          <p:nvPr>
            <p:ph type="pic" sz="quarter" idx="13"/>
          </p:nvPr>
        </p:nvSpPr>
        <p:spPr>
          <a:xfrm>
            <a:off x="355601" y="409433"/>
            <a:ext cx="3227506" cy="2292350"/>
          </a:xfrm>
          <a:solidFill>
            <a:schemeClr val="bg1">
              <a:lumMod val="95000"/>
            </a:schemeClr>
          </a:solidFill>
        </p:spPr>
        <p:txBody>
          <a:bodyPr/>
          <a:lstStyle/>
          <a:p>
            <a:r>
              <a:rPr lang="en-US"/>
              <a:t>Click icon to add picture</a:t>
            </a:r>
          </a:p>
        </p:txBody>
      </p:sp>
      <p:sp>
        <p:nvSpPr>
          <p:cNvPr id="4" name="Picture Placeholder 7">
            <a:extLst>
              <a:ext uri="{FF2B5EF4-FFF2-40B4-BE49-F238E27FC236}">
                <a16:creationId xmlns:a16="http://schemas.microsoft.com/office/drawing/2014/main" id="{2F4EF77A-CCD6-BE3B-7DB7-E522CA9B9F31}"/>
              </a:ext>
            </a:extLst>
          </p:cNvPr>
          <p:cNvSpPr>
            <a:spLocks noGrp="1"/>
          </p:cNvSpPr>
          <p:nvPr>
            <p:ph type="pic" sz="quarter" idx="14"/>
          </p:nvPr>
        </p:nvSpPr>
        <p:spPr>
          <a:xfrm>
            <a:off x="7112000" y="412844"/>
            <a:ext cx="4356100" cy="1866332"/>
          </a:xfrm>
          <a:solidFill>
            <a:schemeClr val="bg1">
              <a:lumMod val="95000"/>
            </a:schemeClr>
          </a:solidFill>
        </p:spPr>
        <p:txBody>
          <a:bodyPr/>
          <a:lstStyle/>
          <a:p>
            <a:r>
              <a:rPr lang="en-US"/>
              <a:t>Click icon to add picture</a:t>
            </a:r>
          </a:p>
        </p:txBody>
      </p:sp>
      <p:sp>
        <p:nvSpPr>
          <p:cNvPr id="5" name="Picture Placeholder 8">
            <a:extLst>
              <a:ext uri="{FF2B5EF4-FFF2-40B4-BE49-F238E27FC236}">
                <a16:creationId xmlns:a16="http://schemas.microsoft.com/office/drawing/2014/main" id="{97844759-8636-C1FD-DFA3-7A93EC9AC48F}"/>
              </a:ext>
            </a:extLst>
          </p:cNvPr>
          <p:cNvSpPr>
            <a:spLocks noGrp="1"/>
          </p:cNvSpPr>
          <p:nvPr>
            <p:ph type="pic" sz="quarter" idx="15"/>
          </p:nvPr>
        </p:nvSpPr>
        <p:spPr>
          <a:xfrm>
            <a:off x="350852" y="2819401"/>
            <a:ext cx="3230548" cy="2578099"/>
          </a:xfrm>
          <a:solidFill>
            <a:schemeClr val="bg1">
              <a:lumMod val="9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5BF35821-94EE-7957-B6F3-E4A8C7643A74}"/>
              </a:ext>
            </a:extLst>
          </p:cNvPr>
          <p:cNvSpPr>
            <a:spLocks noGrp="1"/>
          </p:cNvSpPr>
          <p:nvPr>
            <p:ph type="pic" sz="quarter" idx="16"/>
          </p:nvPr>
        </p:nvSpPr>
        <p:spPr>
          <a:xfrm>
            <a:off x="3721101" y="399197"/>
            <a:ext cx="3260298" cy="4985604"/>
          </a:xfrm>
          <a:solidFill>
            <a:schemeClr val="bg1">
              <a:lumMod val="95000"/>
            </a:schemeClr>
          </a:solidFill>
        </p:spPr>
        <p:txBody>
          <a:bodyPr/>
          <a:lstStyle/>
          <a:p>
            <a:r>
              <a:rPr lang="en-US"/>
              <a:t>Click icon to add picture</a:t>
            </a:r>
          </a:p>
        </p:txBody>
      </p:sp>
      <p:sp>
        <p:nvSpPr>
          <p:cNvPr id="10" name="Text Placeholder 9">
            <a:extLst>
              <a:ext uri="{FF2B5EF4-FFF2-40B4-BE49-F238E27FC236}">
                <a16:creationId xmlns:a16="http://schemas.microsoft.com/office/drawing/2014/main" id="{8A1C69D9-382B-4E7F-46B7-3457999A648F}"/>
              </a:ext>
            </a:extLst>
          </p:cNvPr>
          <p:cNvSpPr>
            <a:spLocks noGrp="1"/>
          </p:cNvSpPr>
          <p:nvPr>
            <p:ph type="body" sz="quarter" idx="17"/>
          </p:nvPr>
        </p:nvSpPr>
        <p:spPr>
          <a:xfrm>
            <a:off x="7150100" y="2540000"/>
            <a:ext cx="4330700" cy="368300"/>
          </a:xfrm>
        </p:spPr>
        <p:txBody>
          <a:bodyPr/>
          <a:lstStyle>
            <a:lvl1pPr marL="0" indent="0">
              <a:buNone/>
              <a:defRPr sz="2000" b="0" i="0">
                <a:solidFill>
                  <a:schemeClr val="tx2"/>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9">
            <a:extLst>
              <a:ext uri="{FF2B5EF4-FFF2-40B4-BE49-F238E27FC236}">
                <a16:creationId xmlns:a16="http://schemas.microsoft.com/office/drawing/2014/main" id="{7A045704-7B84-EEC6-C33A-AE03C415BDEA}"/>
              </a:ext>
            </a:extLst>
          </p:cNvPr>
          <p:cNvSpPr>
            <a:spLocks noGrp="1"/>
          </p:cNvSpPr>
          <p:nvPr>
            <p:ph type="body" sz="quarter" idx="18" hasCustomPrompt="1"/>
          </p:nvPr>
        </p:nvSpPr>
        <p:spPr>
          <a:xfrm>
            <a:off x="7150100" y="2997200"/>
            <a:ext cx="4330700" cy="317500"/>
          </a:xfrm>
        </p:spPr>
        <p:txBody>
          <a:bodyPr>
            <a:normAutofit/>
          </a:bodyPr>
          <a:lstStyle>
            <a:lvl1pPr marL="0" indent="0">
              <a:buNone/>
              <a:defRPr sz="1800" b="1" i="0">
                <a:solidFill>
                  <a:schemeClr val="tx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p:txBody>
      </p:sp>
      <p:sp>
        <p:nvSpPr>
          <p:cNvPr id="13" name="Text Placeholder 9">
            <a:extLst>
              <a:ext uri="{FF2B5EF4-FFF2-40B4-BE49-F238E27FC236}">
                <a16:creationId xmlns:a16="http://schemas.microsoft.com/office/drawing/2014/main" id="{76CBD121-21C1-F8A3-FEE9-98B932D50CFB}"/>
              </a:ext>
            </a:extLst>
          </p:cNvPr>
          <p:cNvSpPr>
            <a:spLocks noGrp="1"/>
          </p:cNvSpPr>
          <p:nvPr>
            <p:ph type="body" sz="quarter" idx="19" hasCustomPrompt="1"/>
          </p:nvPr>
        </p:nvSpPr>
        <p:spPr>
          <a:xfrm>
            <a:off x="7150100" y="3429000"/>
            <a:ext cx="4330700" cy="1993900"/>
          </a:xfrm>
        </p:spPr>
        <p:txBody>
          <a:bodyPr>
            <a:norm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1400" b="0" i="0">
                <a:solidFill>
                  <a:schemeClr val="tx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dirty="0"/>
              <a:t>Copy here Copy here Copy here</a:t>
            </a:r>
            <a:br>
              <a:rPr lang="en-US" dirty="0"/>
            </a:br>
            <a:r>
              <a:rPr lang="en-US" dirty="0"/>
              <a:t>Copy here Copy here Copy here</a:t>
            </a:r>
            <a:br>
              <a:rPr lang="en-US" dirty="0"/>
            </a:br>
            <a:r>
              <a:rPr lang="en-US" dirty="0"/>
              <a:t>Copy here Copy here Copy here</a:t>
            </a:r>
            <a:br>
              <a:rPr lang="en-US" dirty="0"/>
            </a:br>
            <a:r>
              <a:rPr lang="en-US" dirty="0"/>
              <a:t>Copy here Copy here Copy here</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9704888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2" name="Picture Placeholder 6">
            <a:extLst>
              <a:ext uri="{FF2B5EF4-FFF2-40B4-BE49-F238E27FC236}">
                <a16:creationId xmlns:a16="http://schemas.microsoft.com/office/drawing/2014/main" id="{0E52AD7D-7EF3-B937-F161-CDF7DEB87418}"/>
              </a:ext>
            </a:extLst>
          </p:cNvPr>
          <p:cNvSpPr>
            <a:spLocks noGrp="1"/>
          </p:cNvSpPr>
          <p:nvPr>
            <p:ph type="pic" sz="quarter" idx="13"/>
          </p:nvPr>
        </p:nvSpPr>
        <p:spPr>
          <a:xfrm>
            <a:off x="334969" y="409433"/>
            <a:ext cx="3248138" cy="2292350"/>
          </a:xfrm>
          <a:solidFill>
            <a:schemeClr val="bg1">
              <a:lumMod val="95000"/>
            </a:schemeClr>
          </a:solidFill>
        </p:spPr>
        <p:txBody>
          <a:bodyPr/>
          <a:lstStyle/>
          <a:p>
            <a:r>
              <a:rPr lang="en-US"/>
              <a:t>Click icon to add picture</a:t>
            </a:r>
          </a:p>
        </p:txBody>
      </p:sp>
      <p:sp>
        <p:nvSpPr>
          <p:cNvPr id="4" name="Picture Placeholder 7">
            <a:extLst>
              <a:ext uri="{FF2B5EF4-FFF2-40B4-BE49-F238E27FC236}">
                <a16:creationId xmlns:a16="http://schemas.microsoft.com/office/drawing/2014/main" id="{2F4EF77A-CCD6-BE3B-7DB7-E522CA9B9F31}"/>
              </a:ext>
            </a:extLst>
          </p:cNvPr>
          <p:cNvSpPr>
            <a:spLocks noGrp="1"/>
          </p:cNvSpPr>
          <p:nvPr>
            <p:ph type="pic" sz="quarter" idx="14"/>
          </p:nvPr>
        </p:nvSpPr>
        <p:spPr>
          <a:xfrm>
            <a:off x="7112000" y="412844"/>
            <a:ext cx="4356100" cy="1866332"/>
          </a:xfrm>
          <a:solidFill>
            <a:schemeClr val="bg1">
              <a:lumMod val="95000"/>
            </a:schemeClr>
          </a:solidFill>
        </p:spPr>
        <p:txBody>
          <a:bodyPr/>
          <a:lstStyle/>
          <a:p>
            <a:r>
              <a:rPr lang="en-US"/>
              <a:t>Click icon to add picture</a:t>
            </a:r>
          </a:p>
        </p:txBody>
      </p:sp>
      <p:sp>
        <p:nvSpPr>
          <p:cNvPr id="5" name="Picture Placeholder 8">
            <a:extLst>
              <a:ext uri="{FF2B5EF4-FFF2-40B4-BE49-F238E27FC236}">
                <a16:creationId xmlns:a16="http://schemas.microsoft.com/office/drawing/2014/main" id="{97844759-8636-C1FD-DFA3-7A93EC9AC48F}"/>
              </a:ext>
            </a:extLst>
          </p:cNvPr>
          <p:cNvSpPr>
            <a:spLocks noGrp="1"/>
          </p:cNvSpPr>
          <p:nvPr>
            <p:ph type="pic" sz="quarter" idx="15"/>
          </p:nvPr>
        </p:nvSpPr>
        <p:spPr>
          <a:xfrm>
            <a:off x="330200" y="2819401"/>
            <a:ext cx="3251200" cy="2578099"/>
          </a:xfrm>
          <a:solidFill>
            <a:schemeClr val="bg1">
              <a:lumMod val="9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5BF35821-94EE-7957-B6F3-E4A8C7643A74}"/>
              </a:ext>
            </a:extLst>
          </p:cNvPr>
          <p:cNvSpPr>
            <a:spLocks noGrp="1"/>
          </p:cNvSpPr>
          <p:nvPr>
            <p:ph type="pic" sz="quarter" idx="16"/>
          </p:nvPr>
        </p:nvSpPr>
        <p:spPr>
          <a:xfrm>
            <a:off x="3721101" y="399197"/>
            <a:ext cx="3260298" cy="4985604"/>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9566101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7D5154F5-1119-46B9-563B-832E2660143B}"/>
              </a:ext>
            </a:extLst>
          </p:cNvPr>
          <p:cNvSpPr>
            <a:spLocks noGrp="1"/>
          </p:cNvSpPr>
          <p:nvPr>
            <p:ph type="pic" sz="quarter" idx="17"/>
          </p:nvPr>
        </p:nvSpPr>
        <p:spPr>
          <a:xfrm>
            <a:off x="0" y="0"/>
            <a:ext cx="1704814" cy="1782305"/>
          </a:xfrm>
          <a:solidFill>
            <a:schemeClr val="bg1">
              <a:lumMod val="95000"/>
            </a:schemeClr>
          </a:solidFill>
        </p:spPr>
        <p:txBody>
          <a:bodyPr/>
          <a:lstStyle/>
          <a:p>
            <a:r>
              <a:rPr lang="en-US"/>
              <a:t>Click icon to add picture</a:t>
            </a:r>
            <a:endParaRPr lang="en-US" dirty="0"/>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0" y="1906292"/>
            <a:ext cx="2402237" cy="2847814"/>
          </a:xfrm>
          <a:solidFill>
            <a:schemeClr val="bg1">
              <a:lumMod val="95000"/>
            </a:schemeClr>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C8445908-B34E-9E97-5AD4-E40D6ED30647}"/>
              </a:ext>
            </a:extLst>
          </p:cNvPr>
          <p:cNvSpPr>
            <a:spLocks noGrp="1"/>
          </p:cNvSpPr>
          <p:nvPr>
            <p:ph type="pic" sz="quarter" idx="18"/>
          </p:nvPr>
        </p:nvSpPr>
        <p:spPr>
          <a:xfrm>
            <a:off x="8663553" y="4912963"/>
            <a:ext cx="2169763" cy="1945036"/>
          </a:xfrm>
          <a:solidFill>
            <a:schemeClr val="bg1">
              <a:lumMod val="95000"/>
            </a:schemeClr>
          </a:solidFill>
        </p:spPr>
        <p:txBody>
          <a:bodyPr/>
          <a:lstStyle/>
          <a:p>
            <a:r>
              <a:rPr lang="en-US"/>
              <a:t>Click icon to add picture</a:t>
            </a:r>
            <a:endParaRPr lang="en-US" dirty="0"/>
          </a:p>
        </p:txBody>
      </p:sp>
      <p:sp>
        <p:nvSpPr>
          <p:cNvPr id="25" name="Picture Placeholder 10">
            <a:extLst>
              <a:ext uri="{FF2B5EF4-FFF2-40B4-BE49-F238E27FC236}">
                <a16:creationId xmlns:a16="http://schemas.microsoft.com/office/drawing/2014/main" id="{94B1220D-08E8-81FB-2B43-4D0EB3BBE005}"/>
              </a:ext>
            </a:extLst>
          </p:cNvPr>
          <p:cNvSpPr>
            <a:spLocks noGrp="1"/>
          </p:cNvSpPr>
          <p:nvPr>
            <p:ph type="pic" sz="quarter" idx="20"/>
          </p:nvPr>
        </p:nvSpPr>
        <p:spPr>
          <a:xfrm>
            <a:off x="4220704" y="4912964"/>
            <a:ext cx="2257587" cy="1945036"/>
          </a:xfrm>
          <a:solidFill>
            <a:schemeClr val="bg1">
              <a:lumMod val="95000"/>
            </a:schemeClr>
          </a:solidFill>
        </p:spPr>
        <p:txBody>
          <a:bodyPr/>
          <a:lstStyle/>
          <a:p>
            <a:r>
              <a:rPr lang="en-US"/>
              <a:t>Click icon to add picture</a:t>
            </a:r>
            <a:endParaRPr lang="en-US" dirty="0"/>
          </a:p>
        </p:txBody>
      </p:sp>
      <p:sp>
        <p:nvSpPr>
          <p:cNvPr id="26" name="Picture Placeholder 10">
            <a:extLst>
              <a:ext uri="{FF2B5EF4-FFF2-40B4-BE49-F238E27FC236}">
                <a16:creationId xmlns:a16="http://schemas.microsoft.com/office/drawing/2014/main" id="{025C327A-01E7-FA18-A0BA-CE5C1EFF5786}"/>
              </a:ext>
            </a:extLst>
          </p:cNvPr>
          <p:cNvSpPr>
            <a:spLocks noGrp="1"/>
          </p:cNvSpPr>
          <p:nvPr>
            <p:ph type="pic" sz="quarter" idx="21"/>
          </p:nvPr>
        </p:nvSpPr>
        <p:spPr>
          <a:xfrm>
            <a:off x="6653939" y="4912963"/>
            <a:ext cx="1901125" cy="1945037"/>
          </a:xfrm>
          <a:solidFill>
            <a:schemeClr val="bg1">
              <a:lumMod val="95000"/>
            </a:schemeClr>
          </a:solidFill>
        </p:spPr>
        <p:txBody>
          <a:bodyPr/>
          <a:lstStyle/>
          <a:p>
            <a:r>
              <a:rPr lang="en-US"/>
              <a:t>Click icon to add picture</a:t>
            </a:r>
            <a:endParaRPr lang="en-US" dirty="0"/>
          </a:p>
        </p:txBody>
      </p:sp>
      <p:sp>
        <p:nvSpPr>
          <p:cNvPr id="27" name="Picture Placeholder 10">
            <a:extLst>
              <a:ext uri="{FF2B5EF4-FFF2-40B4-BE49-F238E27FC236}">
                <a16:creationId xmlns:a16="http://schemas.microsoft.com/office/drawing/2014/main" id="{042DA7CC-3095-31FA-4DC3-3E7EAFF8B92E}"/>
              </a:ext>
            </a:extLst>
          </p:cNvPr>
          <p:cNvSpPr>
            <a:spLocks noGrp="1"/>
          </p:cNvSpPr>
          <p:nvPr>
            <p:ph type="pic" sz="quarter" idx="22"/>
          </p:nvPr>
        </p:nvSpPr>
        <p:spPr>
          <a:xfrm>
            <a:off x="10983133" y="4912962"/>
            <a:ext cx="1208868" cy="1945037"/>
          </a:xfrm>
          <a:solidFill>
            <a:schemeClr val="bg1">
              <a:lumMod val="95000"/>
            </a:schemeClr>
          </a:solidFill>
        </p:spPr>
        <p:txBody>
          <a:bodyPr/>
          <a:lstStyle/>
          <a:p>
            <a:r>
              <a:rPr lang="en-US"/>
              <a:t>Click icon to add picture</a:t>
            </a:r>
            <a:endParaRPr lang="en-US" dirty="0"/>
          </a:p>
        </p:txBody>
      </p:sp>
      <p:sp>
        <p:nvSpPr>
          <p:cNvPr id="28" name="Picture Placeholder 8">
            <a:extLst>
              <a:ext uri="{FF2B5EF4-FFF2-40B4-BE49-F238E27FC236}">
                <a16:creationId xmlns:a16="http://schemas.microsoft.com/office/drawing/2014/main" id="{454CB53E-D6A5-2C7A-861D-26C348E39473}"/>
              </a:ext>
            </a:extLst>
          </p:cNvPr>
          <p:cNvSpPr>
            <a:spLocks noGrp="1"/>
          </p:cNvSpPr>
          <p:nvPr>
            <p:ph type="pic" sz="quarter" idx="23"/>
          </p:nvPr>
        </p:nvSpPr>
        <p:spPr>
          <a:xfrm>
            <a:off x="2541722" y="1910166"/>
            <a:ext cx="2376408" cy="2847814"/>
          </a:xfrm>
          <a:solidFill>
            <a:schemeClr val="bg1">
              <a:lumMod val="95000"/>
            </a:schemeClr>
          </a:solidFill>
        </p:spPr>
        <p:txBody>
          <a:bodyPr/>
          <a:lstStyle/>
          <a:p>
            <a:r>
              <a:rPr lang="en-US"/>
              <a:t>Click icon to add picture</a:t>
            </a:r>
            <a:endParaRPr lang="en-US" dirty="0"/>
          </a:p>
        </p:txBody>
      </p:sp>
      <p:sp>
        <p:nvSpPr>
          <p:cNvPr id="29" name="Picture Placeholder 8">
            <a:extLst>
              <a:ext uri="{FF2B5EF4-FFF2-40B4-BE49-F238E27FC236}">
                <a16:creationId xmlns:a16="http://schemas.microsoft.com/office/drawing/2014/main" id="{05363D63-0B45-4573-F4A9-26566A678659}"/>
              </a:ext>
            </a:extLst>
          </p:cNvPr>
          <p:cNvSpPr>
            <a:spLocks noGrp="1"/>
          </p:cNvSpPr>
          <p:nvPr>
            <p:ph type="pic" sz="quarter" idx="24"/>
          </p:nvPr>
        </p:nvSpPr>
        <p:spPr>
          <a:xfrm>
            <a:off x="5057613" y="1910165"/>
            <a:ext cx="1932123" cy="2847815"/>
          </a:xfrm>
          <a:solidFill>
            <a:schemeClr val="bg1">
              <a:lumMod val="95000"/>
            </a:schemeClr>
          </a:solidFill>
        </p:spPr>
        <p:txBody>
          <a:bodyPr/>
          <a:lstStyle/>
          <a:p>
            <a:r>
              <a:rPr lang="en-US"/>
              <a:t>Click icon to add picture</a:t>
            </a:r>
            <a:endParaRPr lang="en-US" dirty="0"/>
          </a:p>
        </p:txBody>
      </p:sp>
      <p:sp>
        <p:nvSpPr>
          <p:cNvPr id="30" name="Picture Placeholder 8">
            <a:extLst>
              <a:ext uri="{FF2B5EF4-FFF2-40B4-BE49-F238E27FC236}">
                <a16:creationId xmlns:a16="http://schemas.microsoft.com/office/drawing/2014/main" id="{94F6B04A-E569-09B0-F731-64A2DF705F61}"/>
              </a:ext>
            </a:extLst>
          </p:cNvPr>
          <p:cNvSpPr>
            <a:spLocks noGrp="1"/>
          </p:cNvSpPr>
          <p:nvPr>
            <p:ph type="pic" sz="quarter" idx="25"/>
          </p:nvPr>
        </p:nvSpPr>
        <p:spPr>
          <a:xfrm>
            <a:off x="7129220" y="1910165"/>
            <a:ext cx="2061275" cy="2847815"/>
          </a:xfrm>
          <a:solidFill>
            <a:schemeClr val="bg1">
              <a:lumMod val="95000"/>
            </a:schemeClr>
          </a:solidFill>
        </p:spPr>
        <p:txBody>
          <a:bodyPr/>
          <a:lstStyle/>
          <a:p>
            <a:r>
              <a:rPr lang="en-US"/>
              <a:t>Click icon to add picture</a:t>
            </a:r>
            <a:endParaRPr lang="en-US" dirty="0"/>
          </a:p>
        </p:txBody>
      </p:sp>
      <p:sp>
        <p:nvSpPr>
          <p:cNvPr id="31" name="Picture Placeholder 8">
            <a:extLst>
              <a:ext uri="{FF2B5EF4-FFF2-40B4-BE49-F238E27FC236}">
                <a16:creationId xmlns:a16="http://schemas.microsoft.com/office/drawing/2014/main" id="{21C5F282-A69E-0291-EE87-76CD207C1689}"/>
              </a:ext>
            </a:extLst>
          </p:cNvPr>
          <p:cNvSpPr>
            <a:spLocks noGrp="1"/>
          </p:cNvSpPr>
          <p:nvPr>
            <p:ph type="pic" sz="quarter" idx="26"/>
          </p:nvPr>
        </p:nvSpPr>
        <p:spPr>
          <a:xfrm>
            <a:off x="9360976" y="1910165"/>
            <a:ext cx="2831023" cy="2847815"/>
          </a:xfrm>
          <a:solidFill>
            <a:schemeClr val="bg1">
              <a:lumMod val="95000"/>
            </a:schemeClr>
          </a:solidFill>
        </p:spPr>
        <p:txBody>
          <a:bodyPr/>
          <a:lstStyle/>
          <a:p>
            <a:r>
              <a:rPr lang="en-US"/>
              <a:t>Click icon to add picture</a:t>
            </a:r>
            <a:endParaRPr lang="en-US" dirty="0"/>
          </a:p>
        </p:txBody>
      </p:sp>
      <p:sp>
        <p:nvSpPr>
          <p:cNvPr id="32" name="Picture Placeholder 10">
            <a:extLst>
              <a:ext uri="{FF2B5EF4-FFF2-40B4-BE49-F238E27FC236}">
                <a16:creationId xmlns:a16="http://schemas.microsoft.com/office/drawing/2014/main" id="{E0809F5F-C709-693A-D5F1-9B8603E37EAE}"/>
              </a:ext>
            </a:extLst>
          </p:cNvPr>
          <p:cNvSpPr>
            <a:spLocks noGrp="1"/>
          </p:cNvSpPr>
          <p:nvPr>
            <p:ph type="pic" sz="quarter" idx="27"/>
          </p:nvPr>
        </p:nvSpPr>
        <p:spPr>
          <a:xfrm>
            <a:off x="8663553" y="-27848"/>
            <a:ext cx="2169763" cy="1775282"/>
          </a:xfrm>
          <a:solidFill>
            <a:schemeClr val="bg1">
              <a:lumMod val="95000"/>
            </a:schemeClr>
          </a:solidFill>
        </p:spPr>
        <p:txBody>
          <a:bodyPr/>
          <a:lstStyle/>
          <a:p>
            <a:r>
              <a:rPr lang="en-US"/>
              <a:t>Click icon to add picture</a:t>
            </a:r>
            <a:endParaRPr lang="en-US" dirty="0"/>
          </a:p>
        </p:txBody>
      </p:sp>
      <p:sp>
        <p:nvSpPr>
          <p:cNvPr id="33" name="Picture Placeholder 10">
            <a:extLst>
              <a:ext uri="{FF2B5EF4-FFF2-40B4-BE49-F238E27FC236}">
                <a16:creationId xmlns:a16="http://schemas.microsoft.com/office/drawing/2014/main" id="{501BA88B-CF9F-5716-018D-3D9A5315ADE1}"/>
              </a:ext>
            </a:extLst>
          </p:cNvPr>
          <p:cNvSpPr>
            <a:spLocks noGrp="1"/>
          </p:cNvSpPr>
          <p:nvPr>
            <p:ph type="pic" sz="quarter" idx="28"/>
          </p:nvPr>
        </p:nvSpPr>
        <p:spPr>
          <a:xfrm>
            <a:off x="1864962" y="0"/>
            <a:ext cx="2180095" cy="1747434"/>
          </a:xfrm>
          <a:solidFill>
            <a:schemeClr val="bg1">
              <a:lumMod val="95000"/>
            </a:schemeClr>
          </a:solidFill>
        </p:spPr>
        <p:txBody>
          <a:bodyPr/>
          <a:lstStyle/>
          <a:p>
            <a:r>
              <a:rPr lang="en-US"/>
              <a:t>Click icon to add picture</a:t>
            </a:r>
            <a:endParaRPr lang="en-US" dirty="0"/>
          </a:p>
        </p:txBody>
      </p:sp>
      <p:sp>
        <p:nvSpPr>
          <p:cNvPr id="34" name="Picture Placeholder 10">
            <a:extLst>
              <a:ext uri="{FF2B5EF4-FFF2-40B4-BE49-F238E27FC236}">
                <a16:creationId xmlns:a16="http://schemas.microsoft.com/office/drawing/2014/main" id="{2E205C77-B9CD-A65F-5F0C-F7733EE38B7C}"/>
              </a:ext>
            </a:extLst>
          </p:cNvPr>
          <p:cNvSpPr>
            <a:spLocks noGrp="1"/>
          </p:cNvSpPr>
          <p:nvPr>
            <p:ph type="pic" sz="quarter" idx="29"/>
          </p:nvPr>
        </p:nvSpPr>
        <p:spPr>
          <a:xfrm>
            <a:off x="4220704" y="0"/>
            <a:ext cx="2257587" cy="1747433"/>
          </a:xfrm>
          <a:solidFill>
            <a:schemeClr val="bg1">
              <a:lumMod val="95000"/>
            </a:schemeClr>
          </a:solidFill>
        </p:spPr>
        <p:txBody>
          <a:bodyPr/>
          <a:lstStyle/>
          <a:p>
            <a:r>
              <a:rPr lang="en-US"/>
              <a:t>Click icon to add picture</a:t>
            </a:r>
            <a:endParaRPr lang="en-US" dirty="0"/>
          </a:p>
        </p:txBody>
      </p:sp>
      <p:sp>
        <p:nvSpPr>
          <p:cNvPr id="35" name="Picture Placeholder 10">
            <a:extLst>
              <a:ext uri="{FF2B5EF4-FFF2-40B4-BE49-F238E27FC236}">
                <a16:creationId xmlns:a16="http://schemas.microsoft.com/office/drawing/2014/main" id="{F4561BC9-C913-5DEC-60E6-63BDF13D6A98}"/>
              </a:ext>
            </a:extLst>
          </p:cNvPr>
          <p:cNvSpPr>
            <a:spLocks noGrp="1"/>
          </p:cNvSpPr>
          <p:nvPr>
            <p:ph type="pic" sz="quarter" idx="30"/>
          </p:nvPr>
        </p:nvSpPr>
        <p:spPr>
          <a:xfrm>
            <a:off x="6653940" y="0"/>
            <a:ext cx="1854630" cy="1747434"/>
          </a:xfrm>
          <a:solidFill>
            <a:schemeClr val="bg1">
              <a:lumMod val="95000"/>
            </a:schemeClr>
          </a:solidFill>
        </p:spPr>
        <p:txBody>
          <a:bodyPr/>
          <a:lstStyle/>
          <a:p>
            <a:r>
              <a:rPr lang="en-US"/>
              <a:t>Click icon to add picture</a:t>
            </a:r>
            <a:endParaRPr lang="en-US" dirty="0"/>
          </a:p>
        </p:txBody>
      </p:sp>
      <p:sp>
        <p:nvSpPr>
          <p:cNvPr id="36" name="Picture Placeholder 10">
            <a:extLst>
              <a:ext uri="{FF2B5EF4-FFF2-40B4-BE49-F238E27FC236}">
                <a16:creationId xmlns:a16="http://schemas.microsoft.com/office/drawing/2014/main" id="{FCC94001-AB6F-8340-55D0-C5BBC538CE17}"/>
              </a:ext>
            </a:extLst>
          </p:cNvPr>
          <p:cNvSpPr>
            <a:spLocks noGrp="1"/>
          </p:cNvSpPr>
          <p:nvPr>
            <p:ph type="pic" sz="quarter" idx="31"/>
          </p:nvPr>
        </p:nvSpPr>
        <p:spPr>
          <a:xfrm>
            <a:off x="10983133" y="-41772"/>
            <a:ext cx="1208868" cy="1789205"/>
          </a:xfrm>
          <a:solidFill>
            <a:schemeClr val="bg1">
              <a:lumMod val="95000"/>
            </a:schemeClr>
          </a:solidFill>
        </p:spPr>
        <p:txBody>
          <a:bodyPr/>
          <a:lstStyle/>
          <a:p>
            <a:r>
              <a:rPr lang="en-US"/>
              <a:t>Click icon to add picture</a:t>
            </a:r>
            <a:endParaRPr lang="en-US" dirty="0"/>
          </a:p>
        </p:txBody>
      </p:sp>
      <p:sp>
        <p:nvSpPr>
          <p:cNvPr id="10" name="Rectangle 9">
            <a:extLst>
              <a:ext uri="{FF2B5EF4-FFF2-40B4-BE49-F238E27FC236}">
                <a16:creationId xmlns:a16="http://schemas.microsoft.com/office/drawing/2014/main" id="{F7617C5A-DFFA-77CB-2E4B-59FB22F71D5F}"/>
              </a:ext>
            </a:extLst>
          </p:cNvPr>
          <p:cNvSpPr/>
          <p:nvPr userDrawn="1"/>
        </p:nvSpPr>
        <p:spPr>
          <a:xfrm>
            <a:off x="232475" y="5238427"/>
            <a:ext cx="1828800" cy="1503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0" y="4912964"/>
            <a:ext cx="1704814" cy="1945036"/>
          </a:xfrm>
          <a:solidFill>
            <a:schemeClr val="bg1">
              <a:lumMod val="95000"/>
            </a:schemeClr>
          </a:solidFill>
        </p:spPr>
        <p:txBody>
          <a:bodyPr/>
          <a:lstStyle/>
          <a:p>
            <a:r>
              <a:rPr lang="en-US"/>
              <a:t>Click icon to add picture</a:t>
            </a:r>
            <a:endParaRPr lang="en-US" dirty="0"/>
          </a:p>
        </p:txBody>
      </p:sp>
      <p:sp>
        <p:nvSpPr>
          <p:cNvPr id="24" name="Picture Placeholder 10">
            <a:extLst>
              <a:ext uri="{FF2B5EF4-FFF2-40B4-BE49-F238E27FC236}">
                <a16:creationId xmlns:a16="http://schemas.microsoft.com/office/drawing/2014/main" id="{1B46E414-6787-73AE-05FB-2991D0B054D8}"/>
              </a:ext>
            </a:extLst>
          </p:cNvPr>
          <p:cNvSpPr>
            <a:spLocks noGrp="1"/>
          </p:cNvSpPr>
          <p:nvPr>
            <p:ph type="pic" sz="quarter" idx="19"/>
          </p:nvPr>
        </p:nvSpPr>
        <p:spPr>
          <a:xfrm>
            <a:off x="1864962" y="4912963"/>
            <a:ext cx="2180095" cy="1945037"/>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5518065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10" name="Rectangle 9">
            <a:extLst>
              <a:ext uri="{FF2B5EF4-FFF2-40B4-BE49-F238E27FC236}">
                <a16:creationId xmlns:a16="http://schemas.microsoft.com/office/drawing/2014/main" id="{F7617C5A-DFFA-77CB-2E4B-59FB22F71D5F}"/>
              </a:ext>
            </a:extLst>
          </p:cNvPr>
          <p:cNvSpPr/>
          <p:nvPr userDrawn="1"/>
        </p:nvSpPr>
        <p:spPr>
          <a:xfrm>
            <a:off x="232475" y="5238427"/>
            <a:ext cx="1828800" cy="1503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12" name="Picture Placeholder 6">
            <a:extLst>
              <a:ext uri="{FF2B5EF4-FFF2-40B4-BE49-F238E27FC236}">
                <a16:creationId xmlns:a16="http://schemas.microsoft.com/office/drawing/2014/main" id="{7D5154F5-1119-46B9-563B-832E2660143B}"/>
              </a:ext>
            </a:extLst>
          </p:cNvPr>
          <p:cNvSpPr>
            <a:spLocks noGrp="1"/>
          </p:cNvSpPr>
          <p:nvPr>
            <p:ph type="pic" sz="quarter" idx="17"/>
          </p:nvPr>
        </p:nvSpPr>
        <p:spPr>
          <a:xfrm>
            <a:off x="2014779" y="592809"/>
            <a:ext cx="4029560" cy="6265191"/>
          </a:xfrm>
          <a:solidFill>
            <a:schemeClr val="bg1">
              <a:lumMod val="95000"/>
            </a:schemeClr>
          </a:solidFill>
        </p:spPr>
        <p:txBody>
          <a:bodyPr/>
          <a:lstStyle/>
          <a:p>
            <a:r>
              <a:rPr lang="en-US"/>
              <a:t>Click icon to add picture</a:t>
            </a:r>
            <a:endParaRPr lang="en-US" dirty="0"/>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6143947" y="1875295"/>
            <a:ext cx="3373630" cy="2076773"/>
          </a:xfrm>
          <a:solidFill>
            <a:schemeClr val="bg1">
              <a:lumMod val="95000"/>
            </a:schemeClr>
          </a:solidFill>
        </p:spPr>
        <p:txBody>
          <a:bodyPr/>
          <a:lstStyle/>
          <a:p>
            <a:r>
              <a:rPr lang="en-US"/>
              <a:t>Click icon to add picture</a:t>
            </a:r>
            <a:endParaRPr lang="en-US" dirty="0"/>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6142650" y="4058292"/>
            <a:ext cx="3391768" cy="2249519"/>
          </a:xfrm>
          <a:solidFill>
            <a:schemeClr val="bg1">
              <a:lumMod val="95000"/>
            </a:schemeClr>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C8445908-B34E-9E97-5AD4-E40D6ED30647}"/>
              </a:ext>
            </a:extLst>
          </p:cNvPr>
          <p:cNvSpPr>
            <a:spLocks noGrp="1"/>
          </p:cNvSpPr>
          <p:nvPr>
            <p:ph type="pic" sz="quarter" idx="18"/>
          </p:nvPr>
        </p:nvSpPr>
        <p:spPr>
          <a:xfrm>
            <a:off x="9629613" y="1859622"/>
            <a:ext cx="2562387" cy="4432689"/>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0761669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7D5154F5-1119-46B9-563B-832E2660143B}"/>
              </a:ext>
            </a:extLst>
          </p:cNvPr>
          <p:cNvSpPr>
            <a:spLocks noGrp="1"/>
          </p:cNvSpPr>
          <p:nvPr>
            <p:ph type="pic" sz="quarter" idx="17"/>
          </p:nvPr>
        </p:nvSpPr>
        <p:spPr>
          <a:xfrm>
            <a:off x="6219986" y="3480892"/>
            <a:ext cx="5972014" cy="3377107"/>
          </a:xfrm>
          <a:solidFill>
            <a:schemeClr val="bg1">
              <a:lumMod val="95000"/>
            </a:schemeClr>
          </a:solidFill>
        </p:spPr>
        <p:txBody>
          <a:bodyPr/>
          <a:lstStyle/>
          <a:p>
            <a:r>
              <a:rPr lang="en-US"/>
              <a:t>Click icon to add picture</a:t>
            </a:r>
            <a:endParaRPr lang="en-US" dirty="0"/>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6186944" y="0"/>
            <a:ext cx="2787817" cy="3365499"/>
          </a:xfrm>
          <a:solidFill>
            <a:schemeClr val="bg1">
              <a:lumMod val="95000"/>
            </a:schemeClr>
          </a:solidFill>
        </p:spPr>
        <p:txBody>
          <a:bodyPr/>
          <a:lstStyle/>
          <a:p>
            <a:r>
              <a:rPr lang="en-US"/>
              <a:t>Click icon to add picture</a:t>
            </a:r>
            <a:endParaRPr lang="en-US" dirty="0"/>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9080581" y="0"/>
            <a:ext cx="3111419" cy="3380198"/>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6753447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9080581" y="0"/>
            <a:ext cx="3111419" cy="3380198"/>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4" name="Picture Placeholder 6">
            <a:extLst>
              <a:ext uri="{FF2B5EF4-FFF2-40B4-BE49-F238E27FC236}">
                <a16:creationId xmlns:a16="http://schemas.microsoft.com/office/drawing/2014/main" id="{C438EC01-B226-681A-C457-EF94D11ED650}"/>
              </a:ext>
            </a:extLst>
          </p:cNvPr>
          <p:cNvSpPr>
            <a:spLocks noGrp="1"/>
          </p:cNvSpPr>
          <p:nvPr>
            <p:ph type="pic" sz="quarter" idx="18"/>
          </p:nvPr>
        </p:nvSpPr>
        <p:spPr>
          <a:xfrm>
            <a:off x="0" y="4730857"/>
            <a:ext cx="3388962" cy="2127143"/>
          </a:xfrm>
          <a:solidFill>
            <a:schemeClr val="bg1">
              <a:lumMod val="95000"/>
            </a:schemeClr>
          </a:solidFill>
        </p:spPr>
        <p:txBody>
          <a:bodyPr/>
          <a:lstStyle/>
          <a:p>
            <a:r>
              <a:rPr lang="en-US"/>
              <a:t>Click icon to add picture</a:t>
            </a:r>
            <a:endParaRPr lang="en-US" dirty="0"/>
          </a:p>
        </p:txBody>
      </p:sp>
      <p:sp>
        <p:nvSpPr>
          <p:cNvPr id="5" name="Picture Placeholder 8">
            <a:extLst>
              <a:ext uri="{FF2B5EF4-FFF2-40B4-BE49-F238E27FC236}">
                <a16:creationId xmlns:a16="http://schemas.microsoft.com/office/drawing/2014/main" id="{5C7C4356-A2C8-350F-39F6-832FACF56768}"/>
              </a:ext>
            </a:extLst>
          </p:cNvPr>
          <p:cNvSpPr>
            <a:spLocks noGrp="1"/>
          </p:cNvSpPr>
          <p:nvPr>
            <p:ph type="pic" sz="quarter" idx="19"/>
          </p:nvPr>
        </p:nvSpPr>
        <p:spPr>
          <a:xfrm>
            <a:off x="0" y="0"/>
            <a:ext cx="3381106" cy="2169763"/>
          </a:xfrm>
          <a:solidFill>
            <a:schemeClr val="bg1">
              <a:lumMod val="95000"/>
            </a:schemeClr>
          </a:solidFill>
        </p:spPr>
        <p:txBody>
          <a:bodyPr/>
          <a:lstStyle/>
          <a:p>
            <a:r>
              <a:rPr lang="en-US"/>
              <a:t>Click icon to add picture</a:t>
            </a:r>
            <a:endParaRPr lang="en-US" dirty="0"/>
          </a:p>
        </p:txBody>
      </p:sp>
      <p:sp>
        <p:nvSpPr>
          <p:cNvPr id="6" name="Picture Placeholder 10">
            <a:extLst>
              <a:ext uri="{FF2B5EF4-FFF2-40B4-BE49-F238E27FC236}">
                <a16:creationId xmlns:a16="http://schemas.microsoft.com/office/drawing/2014/main" id="{70AFD6DA-1A0F-8AEC-4ABD-09F1C651FDA2}"/>
              </a:ext>
            </a:extLst>
          </p:cNvPr>
          <p:cNvSpPr>
            <a:spLocks noGrp="1"/>
          </p:cNvSpPr>
          <p:nvPr>
            <p:ph type="pic" sz="quarter" idx="20"/>
          </p:nvPr>
        </p:nvSpPr>
        <p:spPr>
          <a:xfrm>
            <a:off x="0" y="2286000"/>
            <a:ext cx="3380057" cy="2298700"/>
          </a:xfrm>
          <a:solidFill>
            <a:schemeClr val="bg1">
              <a:lumMod val="95000"/>
            </a:schemeClr>
          </a:solidFill>
        </p:spPr>
        <p:txBody>
          <a:bodyPr/>
          <a:lstStyle/>
          <a:p>
            <a:r>
              <a:rPr lang="en-US"/>
              <a:t>Click icon to add picture</a:t>
            </a:r>
            <a:endParaRPr lang="en-US" dirty="0"/>
          </a:p>
        </p:txBody>
      </p:sp>
      <p:sp>
        <p:nvSpPr>
          <p:cNvPr id="7" name="Picture Placeholder 10">
            <a:extLst>
              <a:ext uri="{FF2B5EF4-FFF2-40B4-BE49-F238E27FC236}">
                <a16:creationId xmlns:a16="http://schemas.microsoft.com/office/drawing/2014/main" id="{49A6D956-F708-6C42-260A-A0A285721506}"/>
              </a:ext>
            </a:extLst>
          </p:cNvPr>
          <p:cNvSpPr>
            <a:spLocks noGrp="1"/>
          </p:cNvSpPr>
          <p:nvPr>
            <p:ph type="pic" sz="quarter" idx="21"/>
          </p:nvPr>
        </p:nvSpPr>
        <p:spPr>
          <a:xfrm>
            <a:off x="7506345" y="0"/>
            <a:ext cx="4685655" cy="418454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999285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ictur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2D4ADBD-11C4-FEC1-6EF4-00CFD552F2D8}"/>
              </a:ext>
            </a:extLst>
          </p:cNvPr>
          <p:cNvSpPr>
            <a:spLocks noGrp="1"/>
          </p:cNvSpPr>
          <p:nvPr>
            <p:ph type="pic" sz="quarter" idx="18" hasCustomPrompt="1"/>
          </p:nvPr>
        </p:nvSpPr>
        <p:spPr>
          <a:xfrm>
            <a:off x="869950" y="1468438"/>
            <a:ext cx="10448925" cy="4410075"/>
          </a:xfrm>
          <a:prstGeom prst="roundRect">
            <a:avLst>
              <a:gd name="adj" fmla="val 2524"/>
            </a:avLst>
          </a:prstGeom>
          <a:noFill/>
        </p:spPr>
        <p:txBody>
          <a:bodyPr lIns="72000" tIns="72000" rIns="72000" anchor="t" anchorCtr="0"/>
          <a:lstStyle>
            <a:lvl1pPr marL="0" indent="0" algn="l">
              <a:buNone/>
              <a:defRPr sz="1600"/>
            </a:lvl1pPr>
          </a:lstStyle>
          <a:p>
            <a:r>
              <a:rPr lang="en-US" noProof="0"/>
              <a:t>Click on frame and insert picture via Templafy Images</a:t>
            </a:r>
            <a:endParaRPr lang="en-US"/>
          </a:p>
        </p:txBody>
      </p:sp>
      <p:sp>
        <p:nvSpPr>
          <p:cNvPr id="12" name="Title 11">
            <a:extLst>
              <a:ext uri="{FF2B5EF4-FFF2-40B4-BE49-F238E27FC236}">
                <a16:creationId xmlns:a16="http://schemas.microsoft.com/office/drawing/2014/main" id="{CDE50A8D-3CAB-4B28-E5DB-AB89544EDA11}"/>
              </a:ext>
            </a:extLst>
          </p:cNvPr>
          <p:cNvSpPr>
            <a:spLocks noGrp="1"/>
          </p:cNvSpPr>
          <p:nvPr>
            <p:ph type="title" hasCustomPrompt="1"/>
          </p:nvPr>
        </p:nvSpPr>
        <p:spPr/>
        <p:txBody>
          <a:bodyPr/>
          <a:lstStyle/>
          <a:p>
            <a:r>
              <a:rPr lang="en-US"/>
              <a:t>Click to add title</a:t>
            </a:r>
          </a:p>
        </p:txBody>
      </p:sp>
      <p:sp>
        <p:nvSpPr>
          <p:cNvPr id="7" name="Subtitle 2">
            <a:extLst>
              <a:ext uri="{FF2B5EF4-FFF2-40B4-BE49-F238E27FC236}">
                <a16:creationId xmlns:a16="http://schemas.microsoft.com/office/drawing/2014/main" id="{C1EE6D30-DAE4-43B3-A64F-3F8C0D304EC9}"/>
              </a:ext>
            </a:extLst>
          </p:cNvPr>
          <p:cNvSpPr>
            <a:spLocks noGrp="1"/>
          </p:cNvSpPr>
          <p:nvPr>
            <p:ph type="subTitle" idx="13" hasCustomPrompt="1"/>
          </p:nvPr>
        </p:nvSpPr>
        <p:spPr>
          <a:xfrm>
            <a:off x="869949" y="972000"/>
            <a:ext cx="10448926" cy="252000"/>
          </a:xfrm>
        </p:spPr>
        <p:txBody>
          <a:bodyPr/>
          <a:lstStyle>
            <a:lvl1pPr marL="0" indent="0" algn="l">
              <a:lnSpc>
                <a:spcPct val="100000"/>
              </a:lnSpc>
              <a:spcBef>
                <a:spcPts val="0"/>
              </a:spcBef>
              <a:spcAft>
                <a:spcPts val="0"/>
              </a:spcAft>
              <a:buFont typeface="Lundbeck Light" panose="020B0402040504020204" pitchFamily="34" charset="0"/>
              <a:buChar char="​"/>
              <a:defRPr sz="1400"/>
            </a:lvl1pPr>
            <a:lvl2pPr marL="0" indent="0" algn="l">
              <a:lnSpc>
                <a:spcPct val="90000"/>
              </a:lnSpc>
              <a:spcAft>
                <a:spcPts val="0"/>
              </a:spcAft>
              <a:buFont typeface="Lundbeck Light" panose="020B0402040504020204" pitchFamily="34" charset="0"/>
              <a:buNone/>
              <a:defRPr sz="1400" b="0">
                <a:latin typeface="+mn-lt"/>
              </a:defRPr>
            </a:lvl2pPr>
            <a:lvl3pPr marL="0" indent="0" algn="l">
              <a:lnSpc>
                <a:spcPct val="90000"/>
              </a:lnSpc>
              <a:spcAft>
                <a:spcPts val="0"/>
              </a:spcAft>
              <a:buFont typeface="Lundbeck Light" panose="020B0402040504020204" pitchFamily="34" charset="0"/>
              <a:buNone/>
              <a:defRPr sz="1400" b="0">
                <a:latin typeface="+mn-lt"/>
              </a:defRPr>
            </a:lvl3pPr>
            <a:lvl4pPr marL="0" indent="0" algn="l">
              <a:lnSpc>
                <a:spcPct val="90000"/>
              </a:lnSpc>
              <a:spcAft>
                <a:spcPts val="0"/>
              </a:spcAft>
              <a:buFont typeface="Lundbeck Light" panose="020B0402040504020204" pitchFamily="34" charset="0"/>
              <a:buNone/>
              <a:defRPr sz="1400" b="0">
                <a:latin typeface="+mn-lt"/>
              </a:defRPr>
            </a:lvl4pPr>
            <a:lvl5pPr marL="0" indent="0" algn="l">
              <a:lnSpc>
                <a:spcPct val="90000"/>
              </a:lnSpc>
              <a:spcAft>
                <a:spcPts val="0"/>
              </a:spcAft>
              <a:buFont typeface="Lundbeck Light" panose="020B0402040504020204" pitchFamily="34" charset="0"/>
              <a:buNone/>
              <a:defRPr sz="1400" b="0">
                <a:latin typeface="+mn-lt"/>
              </a:defRPr>
            </a:lvl5pPr>
            <a:lvl6pPr marL="0" indent="0" algn="l">
              <a:lnSpc>
                <a:spcPct val="90000"/>
              </a:lnSpc>
              <a:spcAft>
                <a:spcPts val="0"/>
              </a:spcAft>
              <a:buFont typeface="Lundbeck Light" panose="020B0402040504020204" pitchFamily="34" charset="0"/>
              <a:buNone/>
              <a:defRPr sz="1400" b="0">
                <a:latin typeface="+mn-lt"/>
              </a:defRPr>
            </a:lvl6pPr>
            <a:lvl7pPr marL="0" indent="0" algn="l">
              <a:lnSpc>
                <a:spcPct val="90000"/>
              </a:lnSpc>
              <a:spcAft>
                <a:spcPts val="0"/>
              </a:spcAft>
              <a:buFont typeface="Lundbeck Light" panose="020B0402040504020204" pitchFamily="34" charset="0"/>
              <a:buNone/>
              <a:defRPr sz="1400" b="0">
                <a:latin typeface="+mn-lt"/>
              </a:defRPr>
            </a:lvl7pPr>
            <a:lvl8pPr marL="0" indent="0" algn="l">
              <a:lnSpc>
                <a:spcPct val="90000"/>
              </a:lnSpc>
              <a:spcAft>
                <a:spcPts val="0"/>
              </a:spcAft>
              <a:buFont typeface="Lundbeck Light" panose="020B0402040504020204" pitchFamily="34" charset="0"/>
              <a:buNone/>
              <a:defRPr sz="1400" b="0">
                <a:latin typeface="+mn-lt"/>
              </a:defRPr>
            </a:lvl8pPr>
            <a:lvl9pPr marL="0" indent="0" algn="l">
              <a:lnSpc>
                <a:spcPct val="90000"/>
              </a:lnSpc>
              <a:spcAft>
                <a:spcPts val="0"/>
              </a:spcAft>
              <a:buFont typeface="Lundbeck Light" panose="020B0402040504020204" pitchFamily="34" charset="0"/>
              <a:buNone/>
              <a:defRPr sz="1400" b="0">
                <a:latin typeface="+mn-lt"/>
              </a:defRPr>
            </a:lvl9pPr>
          </a:lstStyle>
          <a:p>
            <a:r>
              <a:rPr lang="en-US" noProof="0"/>
              <a:t>Click to add subtitle</a:t>
            </a:r>
            <a:endParaRPr lang="en-US"/>
          </a:p>
        </p:txBody>
      </p:sp>
      <p:sp>
        <p:nvSpPr>
          <p:cNvPr id="4" name="Text Placeholder notes">
            <a:extLst>
              <a:ext uri="{FF2B5EF4-FFF2-40B4-BE49-F238E27FC236}">
                <a16:creationId xmlns:a16="http://schemas.microsoft.com/office/drawing/2014/main" id="{AB782289-55EC-75DA-2480-9EB2DA5B4B66}"/>
              </a:ext>
            </a:extLst>
          </p:cNvPr>
          <p:cNvSpPr>
            <a:spLocks noGrp="1"/>
          </p:cNvSpPr>
          <p:nvPr>
            <p:ph type="body" sz="quarter" idx="17" hasCustomPrompt="1"/>
          </p:nvPr>
        </p:nvSpPr>
        <p:spPr>
          <a:xfrm>
            <a:off x="869950" y="5878800"/>
            <a:ext cx="10450800" cy="136800"/>
          </a:xfrm>
        </p:spPr>
        <p:txBody>
          <a:bodyPr anchor="b" anchorCtr="0"/>
          <a:lstStyle>
            <a:lvl1pPr marL="0" indent="0">
              <a:spcAft>
                <a:spcPts val="300"/>
              </a:spcAft>
              <a:buFont typeface="Lundbeck Light" panose="020B0402040504020204" pitchFamily="34" charset="0"/>
              <a:buNone/>
              <a:defRPr sz="800" i="0">
                <a:latin typeface="Lundbeck Regular" panose="020B0502040504020204" pitchFamily="34" charset="0"/>
                <a:ea typeface="Lundbeck Regular" panose="020B0502040504020204" pitchFamily="34" charset="0"/>
                <a:cs typeface="Lundbeck Regular" panose="020B0502040504020204" pitchFamily="34" charset="0"/>
              </a:defRPr>
            </a:lvl1pPr>
            <a:lvl2pPr marL="0" indent="0">
              <a:spcAft>
                <a:spcPts val="0"/>
              </a:spcAft>
              <a:buFont typeface="Lundbeck Light" panose="020B0402040504020204" pitchFamily="34" charset="0"/>
              <a:buNone/>
              <a:defRPr/>
            </a:lvl2pPr>
            <a:lvl3pPr marL="0" indent="0">
              <a:spcAft>
                <a:spcPts val="0"/>
              </a:spcAft>
              <a:buFont typeface="Lundbeck Light" panose="020B0402040504020204" pitchFamily="34" charset="0"/>
              <a:buNone/>
              <a:defRPr/>
            </a:lvl3pPr>
            <a:lvl4pPr marL="0" indent="0">
              <a:spcAft>
                <a:spcPts val="0"/>
              </a:spcAft>
              <a:buFont typeface="Lundbeck Light" panose="020B0402040504020204" pitchFamily="34" charset="0"/>
              <a:buNone/>
              <a:defRPr/>
            </a:lvl4pPr>
            <a:lvl5pPr marL="0" indent="0">
              <a:buFont typeface="Lundbeck Light" panose="020B0402040504020204" pitchFamily="34" charset="0"/>
              <a:buNone/>
              <a:defRPr/>
            </a:lvl5pPr>
          </a:lstStyle>
          <a:p>
            <a:pPr lvl="0"/>
            <a:r>
              <a:rPr lang="en-US"/>
              <a:t>Click to add notes</a:t>
            </a:r>
          </a:p>
        </p:txBody>
      </p:sp>
      <p:sp>
        <p:nvSpPr>
          <p:cNvPr id="11" name="Text Placeholder 12">
            <a:extLst>
              <a:ext uri="{FF2B5EF4-FFF2-40B4-BE49-F238E27FC236}">
                <a16:creationId xmlns:a16="http://schemas.microsoft.com/office/drawing/2014/main" id="{DC0FC15E-AFB3-8CBC-49D8-0846E8EC13EF}"/>
              </a:ext>
            </a:extLst>
          </p:cNvPr>
          <p:cNvSpPr>
            <a:spLocks noGrp="1"/>
          </p:cNvSpPr>
          <p:nvPr>
            <p:ph type="body" sz="quarter" idx="19" hasCustomPrompt="1"/>
          </p:nvPr>
        </p:nvSpPr>
        <p:spPr>
          <a:xfrm>
            <a:off x="9140400" y="1699200"/>
            <a:ext cx="1962000" cy="123111"/>
          </a:xfrm>
        </p:spPr>
        <p:txBody>
          <a:bodyPr>
            <a:spAutoFit/>
          </a:bodyPr>
          <a:lstStyle>
            <a:lvl1pPr marL="0" indent="0" algn="r">
              <a:lnSpc>
                <a:spcPct val="100000"/>
              </a:lnSpc>
              <a:spcAft>
                <a:spcPts val="300"/>
              </a:spcAft>
              <a:buNone/>
              <a:defRPr sz="800" b="0">
                <a:latin typeface="+mn-lt"/>
              </a:defRPr>
            </a:lvl1pPr>
            <a:lvl2pPr marL="0" indent="0" algn="r">
              <a:lnSpc>
                <a:spcPct val="100000"/>
              </a:lnSpc>
              <a:spcAft>
                <a:spcPts val="300"/>
              </a:spcAft>
              <a:buNone/>
              <a:defRPr sz="800" b="0">
                <a:latin typeface="+mn-lt"/>
              </a:defRPr>
            </a:lvl2pPr>
            <a:lvl3pPr marL="0" indent="0" algn="r">
              <a:lnSpc>
                <a:spcPct val="100000"/>
              </a:lnSpc>
              <a:spcAft>
                <a:spcPts val="300"/>
              </a:spcAft>
              <a:buNone/>
              <a:defRPr sz="800" b="0">
                <a:latin typeface="+mn-lt"/>
              </a:defRPr>
            </a:lvl3pPr>
            <a:lvl4pPr marL="0" algn="r">
              <a:lnSpc>
                <a:spcPct val="100000"/>
              </a:lnSpc>
              <a:spcAft>
                <a:spcPts val="300"/>
              </a:spcAft>
              <a:buNone/>
              <a:defRPr sz="800" b="0">
                <a:latin typeface="+mn-lt"/>
              </a:defRPr>
            </a:lvl4pPr>
            <a:lvl5pPr marL="0" algn="r">
              <a:lnSpc>
                <a:spcPct val="100000"/>
              </a:lnSpc>
              <a:spcAft>
                <a:spcPts val="300"/>
              </a:spcAft>
              <a:buNone/>
              <a:defRPr sz="800" b="0">
                <a:latin typeface="+mn-lt"/>
              </a:defRPr>
            </a:lvl5pPr>
            <a:lvl6pPr marL="0" indent="0" algn="r">
              <a:lnSpc>
                <a:spcPct val="100000"/>
              </a:lnSpc>
              <a:spcAft>
                <a:spcPts val="300"/>
              </a:spcAft>
              <a:buNone/>
              <a:defRPr sz="800" b="0">
                <a:latin typeface="+mn-lt"/>
              </a:defRPr>
            </a:lvl6pPr>
            <a:lvl7pPr marL="0" algn="r">
              <a:lnSpc>
                <a:spcPct val="100000"/>
              </a:lnSpc>
              <a:spcAft>
                <a:spcPts val="300"/>
              </a:spcAft>
              <a:buNone/>
              <a:defRPr sz="800" b="0">
                <a:latin typeface="+mn-lt"/>
              </a:defRPr>
            </a:lvl7pPr>
            <a:lvl8pPr marL="0" algn="r">
              <a:lnSpc>
                <a:spcPct val="100000"/>
              </a:lnSpc>
              <a:spcAft>
                <a:spcPts val="300"/>
              </a:spcAft>
              <a:buNone/>
              <a:defRPr sz="800" b="0">
                <a:latin typeface="+mn-lt"/>
              </a:defRPr>
            </a:lvl8pPr>
            <a:lvl9pPr marL="0" algn="r">
              <a:lnSpc>
                <a:spcPct val="100000"/>
              </a:lnSpc>
              <a:spcAft>
                <a:spcPts val="300"/>
              </a:spcAft>
              <a:buNone/>
              <a:defRPr sz="800" b="0">
                <a:latin typeface="+mn-lt"/>
              </a:defRPr>
            </a:lvl9pPr>
          </a:lstStyle>
          <a:p>
            <a:pPr lvl="0"/>
            <a:r>
              <a:rPr lang="en-US" noProof="0"/>
              <a:t>Click to add text</a:t>
            </a:r>
            <a:endParaRPr lang="en-US"/>
          </a:p>
        </p:txBody>
      </p:sp>
      <p:sp>
        <p:nvSpPr>
          <p:cNvPr id="8" name="Date Placeholder 7">
            <a:extLst>
              <a:ext uri="{FF2B5EF4-FFF2-40B4-BE49-F238E27FC236}">
                <a16:creationId xmlns:a16="http://schemas.microsoft.com/office/drawing/2014/main" id="{18F7EC97-F848-A956-CEB0-F6D6CBE1803D}"/>
              </a:ext>
            </a:extLst>
          </p:cNvPr>
          <p:cNvSpPr>
            <a:spLocks noGrp="1"/>
          </p:cNvSpPr>
          <p:nvPr>
            <p:ph type="dt" sz="half" idx="14"/>
          </p:nvPr>
        </p:nvSpPr>
        <p:spPr/>
        <p:txBody>
          <a:bodyPr/>
          <a:lstStyle/>
          <a:p>
            <a:endParaRPr lang="en-US"/>
          </a:p>
        </p:txBody>
      </p:sp>
      <p:sp>
        <p:nvSpPr>
          <p:cNvPr id="9" name="Footer Placeholder 8">
            <a:extLst>
              <a:ext uri="{FF2B5EF4-FFF2-40B4-BE49-F238E27FC236}">
                <a16:creationId xmlns:a16="http://schemas.microsoft.com/office/drawing/2014/main" id="{CE63CBC1-72F1-DB39-C952-12A188EC9316}"/>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9CBF9A72-14BC-139F-C453-C97E033BBF1A}"/>
              </a:ext>
            </a:extLst>
          </p:cNvPr>
          <p:cNvSpPr>
            <a:spLocks noGrp="1"/>
          </p:cNvSpPr>
          <p:nvPr>
            <p:ph type="sldNum" sz="quarter" idx="16"/>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6622631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7D5154F5-1119-46B9-563B-832E2660143B}"/>
              </a:ext>
            </a:extLst>
          </p:cNvPr>
          <p:cNvSpPr>
            <a:spLocks noGrp="1"/>
          </p:cNvSpPr>
          <p:nvPr>
            <p:ph type="pic" sz="quarter" idx="17"/>
          </p:nvPr>
        </p:nvSpPr>
        <p:spPr>
          <a:xfrm>
            <a:off x="0" y="2858268"/>
            <a:ext cx="2832410" cy="2639284"/>
          </a:xfrm>
          <a:solidFill>
            <a:schemeClr val="bg1">
              <a:lumMod val="95000"/>
            </a:schemeClr>
          </a:solidFill>
        </p:spPr>
        <p:txBody>
          <a:bodyPr/>
          <a:lstStyle/>
          <a:p>
            <a:r>
              <a:rPr lang="en-US"/>
              <a:t>Click icon to add picture</a:t>
            </a:r>
            <a:endParaRPr lang="en-US" dirty="0"/>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0" y="213575"/>
            <a:ext cx="5631366" cy="2529626"/>
          </a:xfrm>
          <a:solidFill>
            <a:schemeClr val="bg1">
              <a:lumMod val="95000"/>
            </a:schemeClr>
          </a:solidFill>
        </p:spPr>
        <p:txBody>
          <a:bodyPr/>
          <a:lstStyle/>
          <a:p>
            <a:r>
              <a:rPr lang="en-US"/>
              <a:t>Click icon to add picture</a:t>
            </a:r>
            <a:endParaRPr lang="en-US" dirty="0"/>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5743254" y="220379"/>
            <a:ext cx="2887037" cy="2533095"/>
          </a:xfrm>
          <a:solidFill>
            <a:schemeClr val="bg1">
              <a:lumMod val="95000"/>
            </a:schemeClr>
          </a:solidFill>
        </p:spPr>
        <p:txBody>
          <a:bodyPr/>
          <a:lstStyle/>
          <a:p>
            <a:r>
              <a:rPr lang="en-US"/>
              <a:t>Click icon to add picture</a:t>
            </a:r>
            <a:endParaRPr lang="en-US" dirty="0"/>
          </a:p>
        </p:txBody>
      </p:sp>
      <p:sp>
        <p:nvSpPr>
          <p:cNvPr id="14" name="Picture Placeholder 10">
            <a:extLst>
              <a:ext uri="{FF2B5EF4-FFF2-40B4-BE49-F238E27FC236}">
                <a16:creationId xmlns:a16="http://schemas.microsoft.com/office/drawing/2014/main" id="{EF11B63A-2563-A90F-E029-EFB011E9ED35}"/>
              </a:ext>
            </a:extLst>
          </p:cNvPr>
          <p:cNvSpPr>
            <a:spLocks noGrp="1"/>
          </p:cNvSpPr>
          <p:nvPr>
            <p:ph type="pic" sz="quarter" idx="18"/>
          </p:nvPr>
        </p:nvSpPr>
        <p:spPr>
          <a:xfrm>
            <a:off x="8727688" y="220379"/>
            <a:ext cx="3464312" cy="2545123"/>
          </a:xfrm>
          <a:solidFill>
            <a:schemeClr val="bg1">
              <a:lumMod val="95000"/>
            </a:schemeClr>
          </a:solidFill>
        </p:spPr>
        <p:txBody>
          <a:bodyPr/>
          <a:lstStyle/>
          <a:p>
            <a:r>
              <a:rPr lang="en-US"/>
              <a:t>Click icon to add picture</a:t>
            </a:r>
            <a:endParaRPr lang="en-US" dirty="0"/>
          </a:p>
        </p:txBody>
      </p:sp>
      <p:sp>
        <p:nvSpPr>
          <p:cNvPr id="15" name="Picture Placeholder 10">
            <a:extLst>
              <a:ext uri="{FF2B5EF4-FFF2-40B4-BE49-F238E27FC236}">
                <a16:creationId xmlns:a16="http://schemas.microsoft.com/office/drawing/2014/main" id="{BDA2AB0D-0FB4-218C-00F9-AEA8FE39622B}"/>
              </a:ext>
            </a:extLst>
          </p:cNvPr>
          <p:cNvSpPr>
            <a:spLocks noGrp="1"/>
          </p:cNvSpPr>
          <p:nvPr>
            <p:ph type="pic" sz="quarter" idx="19"/>
          </p:nvPr>
        </p:nvSpPr>
        <p:spPr>
          <a:xfrm>
            <a:off x="2951356" y="2876764"/>
            <a:ext cx="2668859" cy="2643091"/>
          </a:xfrm>
          <a:solidFill>
            <a:schemeClr val="bg1">
              <a:lumMod val="95000"/>
            </a:schemeClr>
          </a:solidFill>
        </p:spPr>
        <p:txBody>
          <a:bodyPr/>
          <a:lstStyle/>
          <a:p>
            <a:r>
              <a:rPr lang="en-US"/>
              <a:t>Click icon to add picture</a:t>
            </a:r>
            <a:endParaRPr lang="en-US" dirty="0"/>
          </a:p>
        </p:txBody>
      </p:sp>
      <p:sp>
        <p:nvSpPr>
          <p:cNvPr id="16" name="Picture Placeholder 10">
            <a:extLst>
              <a:ext uri="{FF2B5EF4-FFF2-40B4-BE49-F238E27FC236}">
                <a16:creationId xmlns:a16="http://schemas.microsoft.com/office/drawing/2014/main" id="{F6836DC6-6D71-EF6C-7046-9B0411D9D226}"/>
              </a:ext>
            </a:extLst>
          </p:cNvPr>
          <p:cNvSpPr>
            <a:spLocks noGrp="1"/>
          </p:cNvSpPr>
          <p:nvPr>
            <p:ph type="pic" sz="quarter" idx="20"/>
          </p:nvPr>
        </p:nvSpPr>
        <p:spPr>
          <a:xfrm>
            <a:off x="5750313" y="2876764"/>
            <a:ext cx="6441687" cy="2643091"/>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534099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D83DAD13-074E-A3F0-011A-154CD0C44A39}"/>
              </a:ext>
            </a:extLst>
          </p:cNvPr>
          <p:cNvSpPr>
            <a:spLocks noGrp="1"/>
          </p:cNvSpPr>
          <p:nvPr>
            <p:ph type="pic" sz="quarter" idx="16"/>
          </p:nvPr>
        </p:nvSpPr>
        <p:spPr>
          <a:xfrm>
            <a:off x="5507064" y="3614979"/>
            <a:ext cx="2862021" cy="2956302"/>
          </a:xfrm>
          <a:solidFill>
            <a:schemeClr val="bg1">
              <a:lumMod val="95000"/>
            </a:schemeClr>
          </a:solidFill>
        </p:spPr>
        <p:txBody>
          <a:bodyPr/>
          <a:lstStyle/>
          <a:p>
            <a:r>
              <a:rPr lang="en-US"/>
              <a:t>Click icon to add picture</a:t>
            </a:r>
            <a:endParaRPr lang="en-US" dirty="0"/>
          </a:p>
        </p:txBody>
      </p:sp>
      <p:sp>
        <p:nvSpPr>
          <p:cNvPr id="12" name="Picture Placeholder 6">
            <a:extLst>
              <a:ext uri="{FF2B5EF4-FFF2-40B4-BE49-F238E27FC236}">
                <a16:creationId xmlns:a16="http://schemas.microsoft.com/office/drawing/2014/main" id="{7D5154F5-1119-46B9-563B-832E2660143B}"/>
              </a:ext>
            </a:extLst>
          </p:cNvPr>
          <p:cNvSpPr>
            <a:spLocks noGrp="1"/>
          </p:cNvSpPr>
          <p:nvPr>
            <p:ph type="pic" sz="quarter" idx="17"/>
          </p:nvPr>
        </p:nvSpPr>
        <p:spPr>
          <a:xfrm>
            <a:off x="8455632" y="3614979"/>
            <a:ext cx="3044112" cy="2956302"/>
          </a:xfrm>
          <a:solidFill>
            <a:schemeClr val="bg1">
              <a:lumMod val="95000"/>
            </a:schemeClr>
          </a:solidFill>
        </p:spPr>
        <p:txBody>
          <a:bodyPr/>
          <a:lstStyle/>
          <a:p>
            <a:r>
              <a:rPr lang="en-US"/>
              <a:t>Click icon to add picture</a:t>
            </a:r>
            <a:endParaRPr lang="en-US" dirty="0"/>
          </a:p>
        </p:txBody>
      </p:sp>
      <p:sp>
        <p:nvSpPr>
          <p:cNvPr id="7" name="Picture Placeholder 6">
            <a:extLst>
              <a:ext uri="{FF2B5EF4-FFF2-40B4-BE49-F238E27FC236}">
                <a16:creationId xmlns:a16="http://schemas.microsoft.com/office/drawing/2014/main" id="{E6E40410-0734-6BA3-9F35-DCC1483996D2}"/>
              </a:ext>
            </a:extLst>
          </p:cNvPr>
          <p:cNvSpPr>
            <a:spLocks noGrp="1"/>
          </p:cNvSpPr>
          <p:nvPr>
            <p:ph type="pic" sz="quarter" idx="13"/>
          </p:nvPr>
        </p:nvSpPr>
        <p:spPr>
          <a:xfrm>
            <a:off x="0" y="386080"/>
            <a:ext cx="5873858" cy="2983844"/>
          </a:xfrm>
          <a:solidFill>
            <a:schemeClr val="bg1">
              <a:lumMod val="95000"/>
            </a:schemeClr>
          </a:solidFill>
        </p:spPr>
        <p:txBody>
          <a:bodyPr/>
          <a:lstStyle/>
          <a:p>
            <a:r>
              <a:rPr lang="en-US"/>
              <a:t>Click icon to add picture</a:t>
            </a:r>
            <a:endParaRPr lang="en-US" dirty="0"/>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5969285" y="0"/>
            <a:ext cx="3339102" cy="3369924"/>
          </a:xfrm>
          <a:solidFill>
            <a:schemeClr val="bg1">
              <a:lumMod val="95000"/>
            </a:schemeClr>
          </a:solidFill>
        </p:spPr>
        <p:txBody>
          <a:bodyPr/>
          <a:lstStyle/>
          <a:p>
            <a:r>
              <a:rPr lang="en-US"/>
              <a:t>Click icon to add picture</a:t>
            </a:r>
            <a:endParaRPr lang="en-US" dirty="0"/>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9390547" y="0"/>
            <a:ext cx="2801453" cy="3400746"/>
          </a:xfrm>
          <a:solidFill>
            <a:schemeClr val="bg1">
              <a:lumMod val="95000"/>
            </a:schemeClr>
          </a:solidFill>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0078851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3_Not-Under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9DE77E2-1EAE-C4C3-4371-B7955D27643D}"/>
              </a:ext>
            </a:extLst>
          </p:cNvPr>
          <p:cNvSpPr>
            <a:spLocks noGrp="1"/>
          </p:cNvSpPr>
          <p:nvPr>
            <p:ph type="pic" sz="quarter" idx="10"/>
          </p:nvPr>
        </p:nvSpPr>
        <p:spPr>
          <a:xfrm>
            <a:off x="0" y="0"/>
            <a:ext cx="4246536" cy="6857999"/>
          </a:xfrm>
          <a:solidFill>
            <a:schemeClr val="bg1">
              <a:lumMod val="95000"/>
              <a:alpha val="98000"/>
            </a:schemeClr>
          </a:solidFill>
        </p:spPr>
        <p:txBody>
          <a:bodyPr/>
          <a:lstStyle/>
          <a:p>
            <a:r>
              <a:rPr lang="en-US"/>
              <a:t>Click icon to add picture</a:t>
            </a:r>
          </a:p>
        </p:txBody>
      </p:sp>
      <p:sp>
        <p:nvSpPr>
          <p:cNvPr id="7" name="Picture Placeholder 6">
            <a:extLst>
              <a:ext uri="{FF2B5EF4-FFF2-40B4-BE49-F238E27FC236}">
                <a16:creationId xmlns:a16="http://schemas.microsoft.com/office/drawing/2014/main" id="{8CC54622-7EF9-8532-8636-DF2888BBDCC1}"/>
              </a:ext>
            </a:extLst>
          </p:cNvPr>
          <p:cNvSpPr>
            <a:spLocks noGrp="1"/>
          </p:cNvSpPr>
          <p:nvPr>
            <p:ph type="pic" sz="quarter" idx="11"/>
          </p:nvPr>
        </p:nvSpPr>
        <p:spPr>
          <a:xfrm>
            <a:off x="4368799" y="0"/>
            <a:ext cx="4457701" cy="3332136"/>
          </a:xfrm>
          <a:solidFill>
            <a:schemeClr val="bg1">
              <a:lumMod val="95000"/>
              <a:alpha val="98000"/>
            </a:schemeClr>
          </a:solidFill>
        </p:spPr>
        <p:txBody>
          <a:bodyPr/>
          <a:lstStyle/>
          <a:p>
            <a:r>
              <a:rPr lang="en-US"/>
              <a:t>Click icon to add picture</a:t>
            </a:r>
          </a:p>
        </p:txBody>
      </p:sp>
      <p:sp>
        <p:nvSpPr>
          <p:cNvPr id="6" name="Picture Placeholder 6">
            <a:extLst>
              <a:ext uri="{FF2B5EF4-FFF2-40B4-BE49-F238E27FC236}">
                <a16:creationId xmlns:a16="http://schemas.microsoft.com/office/drawing/2014/main" id="{D54FB733-96A9-63E0-EAAD-082C49CB0764}"/>
              </a:ext>
            </a:extLst>
          </p:cNvPr>
          <p:cNvSpPr>
            <a:spLocks noGrp="1"/>
          </p:cNvSpPr>
          <p:nvPr>
            <p:ph type="pic" sz="quarter" idx="12"/>
          </p:nvPr>
        </p:nvSpPr>
        <p:spPr>
          <a:xfrm>
            <a:off x="8940800" y="1910165"/>
            <a:ext cx="3251201" cy="3421251"/>
          </a:xfrm>
          <a:solidFill>
            <a:schemeClr val="bg1">
              <a:lumMod val="95000"/>
              <a:alpha val="98000"/>
            </a:schemeClr>
          </a:solidFill>
        </p:spPr>
        <p:txBody>
          <a:bodyPr/>
          <a:lstStyle/>
          <a:p>
            <a:r>
              <a:rPr lang="en-US"/>
              <a:t>Click icon to add picture</a:t>
            </a:r>
          </a:p>
        </p:txBody>
      </p:sp>
    </p:spTree>
    <p:extLst>
      <p:ext uri="{BB962C8B-B14F-4D97-AF65-F5344CB8AC3E}">
        <p14:creationId xmlns:p14="http://schemas.microsoft.com/office/powerpoint/2010/main" val="12901122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Divider_Opt2">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745597" y="2052867"/>
            <a:ext cx="9825565" cy="2501631"/>
          </a:xfrm>
          <a:prstGeom prst="rect">
            <a:avLst/>
          </a:prstGeom>
        </p:spPr>
        <p:txBody>
          <a:bodyPr vert="horz" wrap="square" lIns="0" tIns="68589" rIns="68589" bIns="68589" anchor="ctr" anchorCtr="0">
            <a:noAutofit/>
          </a:bodyPr>
          <a:lstStyle>
            <a:lvl1pPr marL="0" algn="l">
              <a:lnSpc>
                <a:spcPct val="90000"/>
              </a:lnSpc>
              <a:defRPr sz="3600" b="0" i="0" kern="500" cap="none" spc="-100" baseline="0">
                <a:solidFill>
                  <a:schemeClr val="bg1">
                    <a:lumMod val="95000"/>
                  </a:schemeClr>
                </a:solidFill>
                <a:latin typeface="Avenir Next LT Pro Light" panose="020B0304020202020204" pitchFamily="34" charset="77"/>
                <a:ea typeface="Avenir Next LT Pro Light" panose="020B0304020202020204" pitchFamily="34" charset="77"/>
              </a:defRPr>
            </a:lvl1pPr>
          </a:lstStyle>
          <a:p>
            <a:r>
              <a:rPr lang="en-US" dirty="0"/>
              <a:t>Divider slide // click to edit </a:t>
            </a:r>
            <a:br>
              <a:rPr lang="en-US" dirty="0"/>
            </a:br>
            <a:r>
              <a:rPr lang="en-US" dirty="0"/>
              <a:t>master title style</a:t>
            </a:r>
          </a:p>
        </p:txBody>
      </p:sp>
    </p:spTree>
    <p:extLst>
      <p:ext uri="{BB962C8B-B14F-4D97-AF65-F5344CB8AC3E}">
        <p14:creationId xmlns:p14="http://schemas.microsoft.com/office/powerpoint/2010/main" val="10988342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_Not-Under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9DE77E2-1EAE-C4C3-4371-B7955D27643D}"/>
              </a:ext>
            </a:extLst>
          </p:cNvPr>
          <p:cNvSpPr>
            <a:spLocks noGrp="1"/>
          </p:cNvSpPr>
          <p:nvPr>
            <p:ph type="pic" sz="quarter" idx="10"/>
          </p:nvPr>
        </p:nvSpPr>
        <p:spPr>
          <a:xfrm>
            <a:off x="0" y="0"/>
            <a:ext cx="4246536" cy="6858000"/>
          </a:xfrm>
          <a:solidFill>
            <a:schemeClr val="bg1">
              <a:lumMod val="95000"/>
              <a:alpha val="98000"/>
            </a:schemeClr>
          </a:solidFill>
        </p:spPr>
        <p:txBody>
          <a:bodyPr/>
          <a:lstStyle/>
          <a:p>
            <a:r>
              <a:rPr lang="en-US"/>
              <a:t>Click icon to add picture</a:t>
            </a:r>
          </a:p>
        </p:txBody>
      </p:sp>
      <p:sp>
        <p:nvSpPr>
          <p:cNvPr id="7" name="Picture Placeholder 6">
            <a:extLst>
              <a:ext uri="{FF2B5EF4-FFF2-40B4-BE49-F238E27FC236}">
                <a16:creationId xmlns:a16="http://schemas.microsoft.com/office/drawing/2014/main" id="{8CC54622-7EF9-8532-8636-DF2888BBDCC1}"/>
              </a:ext>
            </a:extLst>
          </p:cNvPr>
          <p:cNvSpPr>
            <a:spLocks noGrp="1"/>
          </p:cNvSpPr>
          <p:nvPr>
            <p:ph type="pic" sz="quarter" idx="11"/>
          </p:nvPr>
        </p:nvSpPr>
        <p:spPr>
          <a:xfrm>
            <a:off x="7935132" y="4525505"/>
            <a:ext cx="4256868" cy="2332495"/>
          </a:xfrm>
          <a:solidFill>
            <a:schemeClr val="bg1">
              <a:lumMod val="95000"/>
              <a:alpha val="98000"/>
            </a:schemeClr>
          </a:solidFill>
        </p:spPr>
        <p:txBody>
          <a:bodyPr/>
          <a:lstStyle/>
          <a:p>
            <a:r>
              <a:rPr lang="en-US"/>
              <a:t>Click icon to add picture</a:t>
            </a:r>
          </a:p>
        </p:txBody>
      </p:sp>
    </p:spTree>
    <p:extLst>
      <p:ext uri="{BB962C8B-B14F-4D97-AF65-F5344CB8AC3E}">
        <p14:creationId xmlns:p14="http://schemas.microsoft.com/office/powerpoint/2010/main" val="13949388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4_Not-Underlin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8B983B-10C2-E29F-59B1-A32CF011393E}"/>
              </a:ext>
            </a:extLst>
          </p:cNvPr>
          <p:cNvSpPr>
            <a:spLocks noGrp="1"/>
          </p:cNvSpPr>
          <p:nvPr>
            <p:ph type="pic" sz="quarter" idx="10"/>
          </p:nvPr>
        </p:nvSpPr>
        <p:spPr>
          <a:xfrm>
            <a:off x="1" y="3487118"/>
            <a:ext cx="6927742" cy="3370881"/>
          </a:xfrm>
          <a:solidFill>
            <a:schemeClr val="bg1">
              <a:lumMod val="95000"/>
            </a:schemeClr>
          </a:solidFill>
        </p:spPr>
        <p:txBody>
          <a:bodyPr/>
          <a:lstStyle/>
          <a:p>
            <a:r>
              <a:rPr lang="en-US"/>
              <a:t>Click icon to add picture</a:t>
            </a:r>
          </a:p>
        </p:txBody>
      </p:sp>
      <p:sp>
        <p:nvSpPr>
          <p:cNvPr id="8" name="Picture Placeholder 7">
            <a:extLst>
              <a:ext uri="{FF2B5EF4-FFF2-40B4-BE49-F238E27FC236}">
                <a16:creationId xmlns:a16="http://schemas.microsoft.com/office/drawing/2014/main" id="{0C2DF3A1-76E2-B6CF-0FD0-6904574A5C55}"/>
              </a:ext>
            </a:extLst>
          </p:cNvPr>
          <p:cNvSpPr>
            <a:spLocks noGrp="1"/>
          </p:cNvSpPr>
          <p:nvPr>
            <p:ph type="pic" sz="quarter" idx="11"/>
          </p:nvPr>
        </p:nvSpPr>
        <p:spPr>
          <a:xfrm>
            <a:off x="7017249" y="0"/>
            <a:ext cx="2722651" cy="4464050"/>
          </a:xfrm>
          <a:solidFill>
            <a:schemeClr val="bg1">
              <a:lumMod val="95000"/>
            </a:schemeClr>
          </a:solidFill>
        </p:spPr>
        <p:txBody>
          <a:bodyPr/>
          <a:lstStyle/>
          <a:p>
            <a:r>
              <a:rPr lang="en-US"/>
              <a:t>Click icon to add picture</a:t>
            </a:r>
          </a:p>
        </p:txBody>
      </p:sp>
      <p:sp>
        <p:nvSpPr>
          <p:cNvPr id="10" name="Picture Placeholder 9">
            <a:extLst>
              <a:ext uri="{FF2B5EF4-FFF2-40B4-BE49-F238E27FC236}">
                <a16:creationId xmlns:a16="http://schemas.microsoft.com/office/drawing/2014/main" id="{14EA1421-50A4-1260-09B2-45681AB08858}"/>
              </a:ext>
            </a:extLst>
          </p:cNvPr>
          <p:cNvSpPr>
            <a:spLocks noGrp="1"/>
          </p:cNvSpPr>
          <p:nvPr>
            <p:ph type="pic" sz="quarter" idx="12"/>
          </p:nvPr>
        </p:nvSpPr>
        <p:spPr>
          <a:xfrm>
            <a:off x="9825924" y="3487738"/>
            <a:ext cx="2366075" cy="337026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9403500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6050281" cy="6858000"/>
          </a:xfrm>
          <a:custGeom>
            <a:avLst/>
            <a:gdLst>
              <a:gd name="connsiteX0" fmla="*/ 0 w 9075420"/>
              <a:gd name="connsiteY0" fmla="*/ 0 h 10287000"/>
              <a:gd name="connsiteX1" fmla="*/ 9075420 w 9075420"/>
              <a:gd name="connsiteY1" fmla="*/ 0 h 10287000"/>
              <a:gd name="connsiteX2" fmla="*/ 9075420 w 9075420"/>
              <a:gd name="connsiteY2" fmla="*/ 10287000 h 10287000"/>
              <a:gd name="connsiteX3" fmla="*/ 0 w 907542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075420" h="10287000">
                <a:moveTo>
                  <a:pt x="0" y="0"/>
                </a:moveTo>
                <a:lnTo>
                  <a:pt x="9075420" y="0"/>
                </a:lnTo>
                <a:lnTo>
                  <a:pt x="9075420" y="10287000"/>
                </a:lnTo>
                <a:lnTo>
                  <a:pt x="0" y="10287000"/>
                </a:lnTo>
                <a:close/>
              </a:path>
            </a:pathLst>
          </a:custGeom>
          <a:solidFill>
            <a:schemeClr val="accent5"/>
          </a:solidFill>
        </p:spPr>
        <p:txBody>
          <a:bodyPr wrap="square">
            <a:noAutofit/>
          </a:bodyPr>
          <a:lstStyle>
            <a:lvl1pPr>
              <a:defRPr sz="1352">
                <a:solidFill>
                  <a:srgbClr val="00B0F0"/>
                </a:solidFill>
              </a:defRPr>
            </a:lvl1pPr>
          </a:lstStyle>
          <a:p>
            <a:r>
              <a:rPr lang="en-US"/>
              <a:t>Click icon to add picture</a:t>
            </a:r>
            <a:endParaRPr lang="id-ID" dirty="0"/>
          </a:p>
        </p:txBody>
      </p:sp>
    </p:spTree>
    <p:extLst>
      <p:ext uri="{BB962C8B-B14F-4D97-AF65-F5344CB8AC3E}">
        <p14:creationId xmlns:p14="http://schemas.microsoft.com/office/powerpoint/2010/main" val="95864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889356" y="0"/>
            <a:ext cx="6302644" cy="6858000"/>
          </a:xfrm>
          <a:solidFill>
            <a:schemeClr val="bg1">
              <a:lumMod val="95000"/>
            </a:schemeClr>
          </a:solidFill>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26563332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Image Left and Content Right_R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0" y="0"/>
            <a:ext cx="6202426" cy="6858000"/>
          </a:xfrm>
        </p:spPr>
        <p:txBody>
          <a:bodyPr/>
          <a:lstStyle>
            <a:lvl1pPr marL="0" inden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id="{2520CC7E-9067-1C37-7D21-FCC6C883D226}"/>
              </a:ext>
            </a:extLst>
          </p:cNvPr>
          <p:cNvSpPr/>
          <p:nvPr userDrawn="1"/>
        </p:nvSpPr>
        <p:spPr>
          <a:xfrm>
            <a:off x="6178550" y="0"/>
            <a:ext cx="6013450"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6556375" y="342900"/>
            <a:ext cx="4641850" cy="1129439"/>
          </a:xfrm>
          <a:noFill/>
        </p:spPr>
        <p:txBody>
          <a:bodyPr>
            <a:normAutofit/>
          </a:bodyPr>
          <a:lstStyle>
            <a:lvl1pPr>
              <a:lnSpc>
                <a:spcPct val="90000"/>
              </a:lnSpc>
              <a:defRPr sz="4000" b="0" i="0">
                <a:solidFill>
                  <a:schemeClr val="bg1"/>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6556375" y="1719665"/>
            <a:ext cx="5060950" cy="1612471"/>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4" name="Slide Number Placeholder 5">
            <a:extLst>
              <a:ext uri="{FF2B5EF4-FFF2-40B4-BE49-F238E27FC236}">
                <a16:creationId xmlns:a16="http://schemas.microsoft.com/office/drawing/2014/main" id="{E0F0B5FB-0CA6-7C7C-36EF-BFAD32E936EE}"/>
              </a:ext>
            </a:extLst>
          </p:cNvPr>
          <p:cNvSpPr>
            <a:spLocks noGrp="1"/>
          </p:cNvSpPr>
          <p:nvPr>
            <p:ph type="sldNum" sz="quarter" idx="12"/>
          </p:nvPr>
        </p:nvSpPr>
        <p:spPr>
          <a:xfrm>
            <a:off x="11370365" y="6402110"/>
            <a:ext cx="583590" cy="365125"/>
          </a:xfrm>
          <a:prstGeom prst="rect">
            <a:avLst/>
          </a:prstGeom>
        </p:spPr>
        <p:txBody>
          <a:bodyPr/>
          <a:lstStyle>
            <a:lvl1pPr algn="r">
              <a:defRPr sz="1200" b="0" i="0">
                <a:solidFill>
                  <a:schemeClr val="bg2"/>
                </a:solidFill>
                <a:latin typeface="Avenir Next LT Pro" panose="020B0504020202020204" pitchFamily="34" charset="77"/>
              </a:defRPr>
            </a:lvl1pPr>
          </a:lstStyle>
          <a:p>
            <a:fld id="{1A6EA290-99E6-F64D-827B-A9ABF6BE96C7}" type="slidenum">
              <a:rPr lang="en-US" smtClean="0"/>
              <a:pPr/>
              <a:t>‹#›</a:t>
            </a:fld>
            <a:endParaRPr lang="en-US" dirty="0"/>
          </a:p>
        </p:txBody>
      </p:sp>
      <p:sp>
        <p:nvSpPr>
          <p:cNvPr id="11" name="Picture Placeholder 10">
            <a:extLst>
              <a:ext uri="{FF2B5EF4-FFF2-40B4-BE49-F238E27FC236}">
                <a16:creationId xmlns:a16="http://schemas.microsoft.com/office/drawing/2014/main" id="{7E735C93-2107-42B5-DFE9-D8C01D0E5F73}"/>
              </a:ext>
            </a:extLst>
          </p:cNvPr>
          <p:cNvSpPr>
            <a:spLocks noGrp="1"/>
          </p:cNvSpPr>
          <p:nvPr>
            <p:ph type="pic" sz="quarter" idx="15"/>
          </p:nvPr>
        </p:nvSpPr>
        <p:spPr>
          <a:xfrm>
            <a:off x="6524625" y="3548519"/>
            <a:ext cx="2696867" cy="2465388"/>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321335E8-1318-10C9-FC30-ECBC408C676C}"/>
              </a:ext>
            </a:extLst>
          </p:cNvPr>
          <p:cNvSpPr>
            <a:spLocks noGrp="1"/>
          </p:cNvSpPr>
          <p:nvPr>
            <p:ph type="pic" sz="quarter" idx="16"/>
          </p:nvPr>
        </p:nvSpPr>
        <p:spPr>
          <a:xfrm>
            <a:off x="9371688" y="3548519"/>
            <a:ext cx="2469018" cy="2465388"/>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5779108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191968" y="0"/>
            <a:ext cx="8000031" cy="6858000"/>
          </a:xfrm>
          <a:solidFill>
            <a:schemeClr val="bg1">
              <a:lumMod val="95000"/>
            </a:schemeClr>
          </a:solidFill>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1593793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8" name="Title 7">
            <a:extLst>
              <a:ext uri="{FF2B5EF4-FFF2-40B4-BE49-F238E27FC236}">
                <a16:creationId xmlns:a16="http://schemas.microsoft.com/office/drawing/2014/main" id="{DE5AD3B7-9855-27BB-4C58-8655605A596C}"/>
              </a:ext>
            </a:extLst>
          </p:cNvPr>
          <p:cNvSpPr>
            <a:spLocks noGrp="1"/>
          </p:cNvSpPr>
          <p:nvPr>
            <p:ph type="title" hasCustomPrompt="1"/>
          </p:nvPr>
        </p:nvSpPr>
        <p:spPr/>
        <p:txBody>
          <a:bodyPr/>
          <a:lstStyle/>
          <a:p>
            <a:r>
              <a:rPr lang="en-US"/>
              <a:t>Click to add title</a:t>
            </a:r>
          </a:p>
        </p:txBody>
      </p:sp>
      <p:sp>
        <p:nvSpPr>
          <p:cNvPr id="6" name="Subtitle 2">
            <a:extLst>
              <a:ext uri="{FF2B5EF4-FFF2-40B4-BE49-F238E27FC236}">
                <a16:creationId xmlns:a16="http://schemas.microsoft.com/office/drawing/2014/main" id="{B8C9DE21-208F-602B-B5EA-19FA4517AF7C}"/>
              </a:ext>
            </a:extLst>
          </p:cNvPr>
          <p:cNvSpPr>
            <a:spLocks noGrp="1"/>
          </p:cNvSpPr>
          <p:nvPr>
            <p:ph type="subTitle" idx="13" hasCustomPrompt="1"/>
          </p:nvPr>
        </p:nvSpPr>
        <p:spPr>
          <a:xfrm>
            <a:off x="869949" y="972000"/>
            <a:ext cx="10448926" cy="252000"/>
          </a:xfrm>
        </p:spPr>
        <p:txBody>
          <a:bodyPr/>
          <a:lstStyle>
            <a:lvl1pPr marL="0" indent="0" algn="l">
              <a:lnSpc>
                <a:spcPct val="100000"/>
              </a:lnSpc>
              <a:spcBef>
                <a:spcPts val="0"/>
              </a:spcBef>
              <a:spcAft>
                <a:spcPts val="0"/>
              </a:spcAft>
              <a:buFont typeface="Lundbeck Light" panose="020B0402040504020204" pitchFamily="34" charset="0"/>
              <a:buChar char="​"/>
              <a:defRPr sz="1400"/>
            </a:lvl1pPr>
            <a:lvl2pPr marL="0" indent="0" algn="l">
              <a:lnSpc>
                <a:spcPct val="90000"/>
              </a:lnSpc>
              <a:spcAft>
                <a:spcPts val="0"/>
              </a:spcAft>
              <a:buFont typeface="Lundbeck Light" panose="020B0402040504020204" pitchFamily="34" charset="0"/>
              <a:buNone/>
              <a:defRPr sz="1400" b="0">
                <a:latin typeface="+mn-lt"/>
              </a:defRPr>
            </a:lvl2pPr>
            <a:lvl3pPr marL="0" indent="0" algn="l">
              <a:lnSpc>
                <a:spcPct val="90000"/>
              </a:lnSpc>
              <a:spcAft>
                <a:spcPts val="0"/>
              </a:spcAft>
              <a:buFont typeface="Lundbeck Light" panose="020B0402040504020204" pitchFamily="34" charset="0"/>
              <a:buNone/>
              <a:defRPr sz="1400" b="0">
                <a:latin typeface="+mn-lt"/>
              </a:defRPr>
            </a:lvl3pPr>
            <a:lvl4pPr marL="0" indent="0" algn="l">
              <a:lnSpc>
                <a:spcPct val="90000"/>
              </a:lnSpc>
              <a:spcAft>
                <a:spcPts val="0"/>
              </a:spcAft>
              <a:buFont typeface="Lundbeck Light" panose="020B0402040504020204" pitchFamily="34" charset="0"/>
              <a:buNone/>
              <a:defRPr sz="1400" b="0">
                <a:latin typeface="+mn-lt"/>
              </a:defRPr>
            </a:lvl4pPr>
            <a:lvl5pPr marL="0" indent="0" algn="l">
              <a:lnSpc>
                <a:spcPct val="90000"/>
              </a:lnSpc>
              <a:spcAft>
                <a:spcPts val="0"/>
              </a:spcAft>
              <a:buFont typeface="Lundbeck Light" panose="020B0402040504020204" pitchFamily="34" charset="0"/>
              <a:buNone/>
              <a:defRPr sz="1400" b="0">
                <a:latin typeface="+mn-lt"/>
              </a:defRPr>
            </a:lvl5pPr>
            <a:lvl6pPr marL="0" indent="0" algn="l">
              <a:lnSpc>
                <a:spcPct val="90000"/>
              </a:lnSpc>
              <a:spcAft>
                <a:spcPts val="0"/>
              </a:spcAft>
              <a:buFont typeface="Lundbeck Light" panose="020B0402040504020204" pitchFamily="34" charset="0"/>
              <a:buNone/>
              <a:defRPr sz="1400" b="0">
                <a:latin typeface="+mn-lt"/>
              </a:defRPr>
            </a:lvl6pPr>
            <a:lvl7pPr marL="0" indent="0" algn="l">
              <a:lnSpc>
                <a:spcPct val="90000"/>
              </a:lnSpc>
              <a:spcAft>
                <a:spcPts val="0"/>
              </a:spcAft>
              <a:buFont typeface="Lundbeck Light" panose="020B0402040504020204" pitchFamily="34" charset="0"/>
              <a:buNone/>
              <a:defRPr sz="1400" b="0">
                <a:latin typeface="+mn-lt"/>
              </a:defRPr>
            </a:lvl7pPr>
            <a:lvl8pPr marL="0" indent="0" algn="l">
              <a:lnSpc>
                <a:spcPct val="90000"/>
              </a:lnSpc>
              <a:spcAft>
                <a:spcPts val="0"/>
              </a:spcAft>
              <a:buFont typeface="Lundbeck Light" panose="020B0402040504020204" pitchFamily="34" charset="0"/>
              <a:buNone/>
              <a:defRPr sz="1400" b="0">
                <a:latin typeface="+mn-lt"/>
              </a:defRPr>
            </a:lvl8pPr>
            <a:lvl9pPr marL="0" indent="0" algn="l">
              <a:lnSpc>
                <a:spcPct val="90000"/>
              </a:lnSpc>
              <a:spcAft>
                <a:spcPts val="0"/>
              </a:spcAft>
              <a:buFont typeface="Lundbeck Light" panose="020B0402040504020204" pitchFamily="34" charset="0"/>
              <a:buNone/>
              <a:defRPr sz="1400" b="0">
                <a:latin typeface="+mn-lt"/>
              </a:defRPr>
            </a:lvl9pPr>
          </a:lstStyle>
          <a:p>
            <a:r>
              <a:rPr lang="en-US" noProof="0"/>
              <a:t>Click to add subtitle</a:t>
            </a:r>
            <a:endParaRPr lang="en-US"/>
          </a:p>
        </p:txBody>
      </p:sp>
      <p:sp>
        <p:nvSpPr>
          <p:cNvPr id="7" name="Text Placeholder notes">
            <a:extLst>
              <a:ext uri="{FF2B5EF4-FFF2-40B4-BE49-F238E27FC236}">
                <a16:creationId xmlns:a16="http://schemas.microsoft.com/office/drawing/2014/main" id="{AD8FDE08-B96A-CEA2-B92C-2217A47F1378}"/>
              </a:ext>
            </a:extLst>
          </p:cNvPr>
          <p:cNvSpPr>
            <a:spLocks noGrp="1"/>
          </p:cNvSpPr>
          <p:nvPr>
            <p:ph type="body" sz="quarter" idx="17" hasCustomPrompt="1"/>
          </p:nvPr>
        </p:nvSpPr>
        <p:spPr>
          <a:xfrm>
            <a:off x="869950" y="5878800"/>
            <a:ext cx="10450800" cy="136800"/>
          </a:xfrm>
        </p:spPr>
        <p:txBody>
          <a:bodyPr anchor="b" anchorCtr="0"/>
          <a:lstStyle>
            <a:lvl1pPr marL="0" indent="0">
              <a:spcAft>
                <a:spcPts val="300"/>
              </a:spcAft>
              <a:buFont typeface="Lundbeck Light" panose="020B0402040504020204" pitchFamily="34" charset="0"/>
              <a:buNone/>
              <a:defRPr sz="800" i="0">
                <a:latin typeface="Lundbeck Regular" panose="020B0502040504020204" pitchFamily="34" charset="0"/>
                <a:ea typeface="Lundbeck Regular" panose="020B0502040504020204" pitchFamily="34" charset="0"/>
                <a:cs typeface="Lundbeck Regular" panose="020B0502040504020204" pitchFamily="34" charset="0"/>
              </a:defRPr>
            </a:lvl1pPr>
            <a:lvl2pPr marL="0" indent="0">
              <a:spcAft>
                <a:spcPts val="0"/>
              </a:spcAft>
              <a:buFont typeface="Lundbeck Light" panose="020B0402040504020204" pitchFamily="34" charset="0"/>
              <a:buNone/>
              <a:defRPr/>
            </a:lvl2pPr>
            <a:lvl3pPr marL="0" indent="0">
              <a:spcAft>
                <a:spcPts val="0"/>
              </a:spcAft>
              <a:buFont typeface="Lundbeck Light" panose="020B0402040504020204" pitchFamily="34" charset="0"/>
              <a:buNone/>
              <a:defRPr/>
            </a:lvl3pPr>
            <a:lvl4pPr marL="0" indent="0">
              <a:spcAft>
                <a:spcPts val="0"/>
              </a:spcAft>
              <a:buFont typeface="Lundbeck Light" panose="020B0402040504020204" pitchFamily="34" charset="0"/>
              <a:buNone/>
              <a:defRPr/>
            </a:lvl4pPr>
            <a:lvl5pPr marL="0" indent="0">
              <a:buFont typeface="Lundbeck Light" panose="020B0402040504020204" pitchFamily="34" charset="0"/>
              <a:buNone/>
              <a:defRPr/>
            </a:lvl5pPr>
          </a:lstStyle>
          <a:p>
            <a:pPr lvl="0"/>
            <a:r>
              <a:rPr lang="en-US"/>
              <a:t>Click to add notes</a:t>
            </a:r>
          </a:p>
        </p:txBody>
      </p:sp>
    </p:spTree>
    <p:extLst>
      <p:ext uri="{BB962C8B-B14F-4D97-AF65-F5344CB8AC3E}">
        <p14:creationId xmlns:p14="http://schemas.microsoft.com/office/powerpoint/2010/main" val="33008712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305336" cy="6858000"/>
          </a:xfrm>
          <a:solidFill>
            <a:schemeClr val="bg1">
              <a:lumMod val="95000"/>
            </a:schemeClr>
          </a:solidFill>
        </p:spPr>
        <p:txBody>
          <a:bodyPr rtlCol="0">
            <a:normAutofit/>
          </a:bodyPr>
          <a:lstStyle/>
          <a:p>
            <a:pPr lvl="0"/>
            <a:r>
              <a:rPr lang="en-US" noProof="0"/>
              <a:t>Click icon to add picture</a:t>
            </a:r>
            <a:endParaRPr lang="en-US" noProof="0" dirty="0"/>
          </a:p>
        </p:txBody>
      </p:sp>
      <p:sp>
        <p:nvSpPr>
          <p:cNvPr id="26" name="Picture Placeholder 6">
            <a:extLst>
              <a:ext uri="{FF2B5EF4-FFF2-40B4-BE49-F238E27FC236}">
                <a16:creationId xmlns:a16="http://schemas.microsoft.com/office/drawing/2014/main" id="{05DBB46B-C3DD-1A8E-3DF5-2639ED1EB1EA}"/>
              </a:ext>
            </a:extLst>
          </p:cNvPr>
          <p:cNvSpPr>
            <a:spLocks noGrp="1"/>
          </p:cNvSpPr>
          <p:nvPr>
            <p:ph type="pic" sz="quarter" idx="11"/>
          </p:nvPr>
        </p:nvSpPr>
        <p:spPr>
          <a:xfrm>
            <a:off x="8886664" y="0"/>
            <a:ext cx="3305336" cy="6858000"/>
          </a:xfrm>
          <a:solidFill>
            <a:schemeClr val="bg1">
              <a:lumMod val="95000"/>
            </a:schemeClr>
          </a:solidFill>
        </p:spPr>
        <p:txBody>
          <a:bodyPr rtlCol="0">
            <a:normAutofit/>
          </a:bodyPr>
          <a:lstStyle/>
          <a:p>
            <a:pPr lvl="0"/>
            <a:r>
              <a:rPr lang="en-US" noProof="0"/>
              <a:t>Click icon to add picture</a:t>
            </a:r>
            <a:endParaRPr lang="en-US" noProof="0" dirty="0"/>
          </a:p>
        </p:txBody>
      </p:sp>
      <p:sp>
        <p:nvSpPr>
          <p:cNvPr id="6" name="Oval 5">
            <a:extLst>
              <a:ext uri="{FF2B5EF4-FFF2-40B4-BE49-F238E27FC236}">
                <a16:creationId xmlns:a16="http://schemas.microsoft.com/office/drawing/2014/main" id="{9A8D0787-33B6-4F90-4DEA-FC76268F96DC}"/>
              </a:ext>
            </a:extLst>
          </p:cNvPr>
          <p:cNvSpPr/>
          <p:nvPr/>
        </p:nvSpPr>
        <p:spPr>
          <a:xfrm>
            <a:off x="4156809" y="674084"/>
            <a:ext cx="816428" cy="8164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3" name="Oval 12">
            <a:extLst>
              <a:ext uri="{FF2B5EF4-FFF2-40B4-BE49-F238E27FC236}">
                <a16:creationId xmlns:a16="http://schemas.microsoft.com/office/drawing/2014/main" id="{8B372F54-B179-7C61-523E-E97A697DE6DE}"/>
              </a:ext>
            </a:extLst>
          </p:cNvPr>
          <p:cNvSpPr/>
          <p:nvPr/>
        </p:nvSpPr>
        <p:spPr>
          <a:xfrm>
            <a:off x="4156809" y="2233386"/>
            <a:ext cx="816428" cy="8164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18" name="Oval 17">
            <a:extLst>
              <a:ext uri="{FF2B5EF4-FFF2-40B4-BE49-F238E27FC236}">
                <a16:creationId xmlns:a16="http://schemas.microsoft.com/office/drawing/2014/main" id="{F8F4D65A-1A91-F628-0E3F-803C62080E3F}"/>
              </a:ext>
            </a:extLst>
          </p:cNvPr>
          <p:cNvSpPr/>
          <p:nvPr/>
        </p:nvSpPr>
        <p:spPr>
          <a:xfrm>
            <a:off x="4156809" y="3808186"/>
            <a:ext cx="816428" cy="8164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23" name="Oval 22">
            <a:extLst>
              <a:ext uri="{FF2B5EF4-FFF2-40B4-BE49-F238E27FC236}">
                <a16:creationId xmlns:a16="http://schemas.microsoft.com/office/drawing/2014/main" id="{53402920-5E78-7958-6B61-DF4C4A16EFA4}"/>
              </a:ext>
            </a:extLst>
          </p:cNvPr>
          <p:cNvSpPr/>
          <p:nvPr/>
        </p:nvSpPr>
        <p:spPr>
          <a:xfrm>
            <a:off x="4156809" y="5382986"/>
            <a:ext cx="816428" cy="8164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77"/>
            </a:endParaRPr>
          </a:p>
        </p:txBody>
      </p:sp>
      <p:sp>
        <p:nvSpPr>
          <p:cNvPr id="29" name="Picture Placeholder 28">
            <a:extLst>
              <a:ext uri="{FF2B5EF4-FFF2-40B4-BE49-F238E27FC236}">
                <a16:creationId xmlns:a16="http://schemas.microsoft.com/office/drawing/2014/main" id="{3445F9B6-9C0E-AD2A-8FF5-A78231239B4E}"/>
              </a:ext>
            </a:extLst>
          </p:cNvPr>
          <p:cNvSpPr>
            <a:spLocks noGrp="1"/>
          </p:cNvSpPr>
          <p:nvPr>
            <p:ph type="pic" sz="quarter" idx="12"/>
          </p:nvPr>
        </p:nvSpPr>
        <p:spPr>
          <a:xfrm>
            <a:off x="4135896" y="635431"/>
            <a:ext cx="853993" cy="883404"/>
          </a:xfrm>
          <a:prstGeom prst="ellipse">
            <a:avLst/>
          </a:prstGeom>
        </p:spPr>
        <p:txBody>
          <a:bodyPr/>
          <a:lstStyle/>
          <a:p>
            <a:r>
              <a:rPr lang="en-US"/>
              <a:t>Click icon to add picture</a:t>
            </a:r>
          </a:p>
        </p:txBody>
      </p:sp>
      <p:sp>
        <p:nvSpPr>
          <p:cNvPr id="30" name="Picture Placeholder 28">
            <a:extLst>
              <a:ext uri="{FF2B5EF4-FFF2-40B4-BE49-F238E27FC236}">
                <a16:creationId xmlns:a16="http://schemas.microsoft.com/office/drawing/2014/main" id="{B0BC0EE8-9756-DA36-B236-5011454D1CD2}"/>
              </a:ext>
            </a:extLst>
          </p:cNvPr>
          <p:cNvSpPr>
            <a:spLocks noGrp="1"/>
          </p:cNvSpPr>
          <p:nvPr>
            <p:ph type="pic" sz="quarter" idx="13"/>
          </p:nvPr>
        </p:nvSpPr>
        <p:spPr>
          <a:xfrm>
            <a:off x="4132150" y="2216257"/>
            <a:ext cx="857740" cy="887280"/>
          </a:xfrm>
          <a:prstGeom prst="ellipse">
            <a:avLst/>
          </a:prstGeom>
        </p:spPr>
        <p:txBody>
          <a:bodyPr/>
          <a:lstStyle/>
          <a:p>
            <a:r>
              <a:rPr lang="en-US"/>
              <a:t>Click icon to add picture</a:t>
            </a:r>
          </a:p>
        </p:txBody>
      </p:sp>
      <p:sp>
        <p:nvSpPr>
          <p:cNvPr id="32" name="Picture Placeholder 28">
            <a:extLst>
              <a:ext uri="{FF2B5EF4-FFF2-40B4-BE49-F238E27FC236}">
                <a16:creationId xmlns:a16="http://schemas.microsoft.com/office/drawing/2014/main" id="{F071ABF1-5FC8-176E-8A03-D54DF5209213}"/>
              </a:ext>
            </a:extLst>
          </p:cNvPr>
          <p:cNvSpPr>
            <a:spLocks noGrp="1"/>
          </p:cNvSpPr>
          <p:nvPr>
            <p:ph type="pic" sz="quarter" idx="14"/>
          </p:nvPr>
        </p:nvSpPr>
        <p:spPr>
          <a:xfrm>
            <a:off x="4127716" y="3769963"/>
            <a:ext cx="853993" cy="883404"/>
          </a:xfrm>
          <a:prstGeom prst="ellipse">
            <a:avLst/>
          </a:prstGeom>
        </p:spPr>
        <p:txBody>
          <a:bodyPr/>
          <a:lstStyle/>
          <a:p>
            <a:r>
              <a:rPr lang="en-US"/>
              <a:t>Click icon to add picture</a:t>
            </a:r>
          </a:p>
        </p:txBody>
      </p:sp>
      <p:sp>
        <p:nvSpPr>
          <p:cNvPr id="33" name="Picture Placeholder 28">
            <a:extLst>
              <a:ext uri="{FF2B5EF4-FFF2-40B4-BE49-F238E27FC236}">
                <a16:creationId xmlns:a16="http://schemas.microsoft.com/office/drawing/2014/main" id="{AE3FF00F-F946-0A40-1339-4073A79D0F4F}"/>
              </a:ext>
            </a:extLst>
          </p:cNvPr>
          <p:cNvSpPr>
            <a:spLocks noGrp="1"/>
          </p:cNvSpPr>
          <p:nvPr>
            <p:ph type="pic" sz="quarter" idx="15"/>
          </p:nvPr>
        </p:nvSpPr>
        <p:spPr>
          <a:xfrm>
            <a:off x="4123970" y="5350789"/>
            <a:ext cx="857740" cy="887280"/>
          </a:xfrm>
          <a:prstGeom prst="ellipse">
            <a:avLst/>
          </a:prstGeom>
        </p:spPr>
        <p:txBody>
          <a:bodyPr/>
          <a:lstStyle/>
          <a:p>
            <a:r>
              <a:rPr lang="en-US"/>
              <a:t>Click icon to add picture</a:t>
            </a:r>
          </a:p>
        </p:txBody>
      </p:sp>
    </p:spTree>
    <p:extLst>
      <p:ext uri="{BB962C8B-B14F-4D97-AF65-F5344CB8AC3E}">
        <p14:creationId xmlns:p14="http://schemas.microsoft.com/office/powerpoint/2010/main" val="1158059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10300" y="1266825"/>
            <a:ext cx="3160102" cy="4324350"/>
          </a:xfrm>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40331683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199322" cy="6858000"/>
          </a:xfrm>
          <a:solidFill>
            <a:schemeClr val="bg1">
              <a:lumMod val="95000"/>
            </a:schemeClr>
          </a:solidFill>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8412660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FF5C56-D6D1-46F3-BEE6-2D13D9E8044E}"/>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28AF503-B76E-53D3-7EF4-3CD1AACEB67F}"/>
              </a:ext>
            </a:extLst>
          </p:cNvPr>
          <p:cNvSpPr>
            <a:spLocks noGrp="1"/>
          </p:cNvSpPr>
          <p:nvPr>
            <p:ph type="title"/>
          </p:nvPr>
        </p:nvSpPr>
        <p:spPr>
          <a:xfrm>
            <a:off x="647700" y="594390"/>
            <a:ext cx="10947400" cy="923327"/>
          </a:xfrm>
          <a:prstGeom prst="rect">
            <a:avLst/>
          </a:prstGeom>
        </p:spPr>
        <p:txBody>
          <a:bodyPr anchor="t"/>
          <a:lstStyle>
            <a:lvl1pPr>
              <a:defRPr sz="3200" b="0" i="0" spc="-31" baseline="0">
                <a:solidFill>
                  <a:schemeClr val="bg1"/>
                </a:solidFill>
                <a:latin typeface="Avenir Next LT Pro" panose="020B0504020202020204" pitchFamily="34"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BFA4587-20E1-6BC5-81BA-5242FF27B367}"/>
              </a:ext>
            </a:extLst>
          </p:cNvPr>
          <p:cNvSpPr>
            <a:spLocks noGrp="1"/>
          </p:cNvSpPr>
          <p:nvPr>
            <p:ph idx="1"/>
          </p:nvPr>
        </p:nvSpPr>
        <p:spPr>
          <a:xfrm>
            <a:off x="647700" y="1676401"/>
            <a:ext cx="10947400" cy="4140200"/>
          </a:xfrm>
          <a:prstGeom prst="rect">
            <a:avLst/>
          </a:prstGeom>
        </p:spPr>
        <p:txBody>
          <a:bodyPr/>
          <a:lstStyle>
            <a:lvl1pPr marL="0" indent="0">
              <a:lnSpc>
                <a:spcPct val="100000"/>
              </a:lnSpc>
              <a:spcBef>
                <a:spcPts val="0"/>
              </a:spcBef>
              <a:buNone/>
              <a:defRPr sz="1300" b="0" i="0">
                <a:solidFill>
                  <a:schemeClr val="bg1"/>
                </a:solidFill>
                <a:latin typeface="Avenir Next LT Pro" panose="020B0504020202020204" pitchFamily="34" charset="77"/>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Tree>
    <p:extLst>
      <p:ext uri="{BB962C8B-B14F-4D97-AF65-F5344CB8AC3E}">
        <p14:creationId xmlns:p14="http://schemas.microsoft.com/office/powerpoint/2010/main" val="237731335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475E26-E062-E29C-92B1-15B0B5E43BAF}"/>
              </a:ext>
            </a:extLst>
          </p:cNvPr>
          <p:cNvSpPr>
            <a:spLocks noGrp="1"/>
          </p:cNvSpPr>
          <p:nvPr>
            <p:ph type="pic" sz="quarter" idx="10"/>
          </p:nvPr>
        </p:nvSpPr>
        <p:spPr>
          <a:xfrm>
            <a:off x="4800600" y="0"/>
            <a:ext cx="3746500" cy="3771900"/>
          </a:xfrm>
          <a:solidFill>
            <a:schemeClr val="bg1">
              <a:lumMod val="95000"/>
            </a:schemeClr>
          </a:solidFill>
        </p:spPr>
        <p:txBody>
          <a:bodyPr/>
          <a:lstStyle/>
          <a:p>
            <a:r>
              <a:rPr lang="en-US"/>
              <a:t>Click icon to add picture</a:t>
            </a:r>
          </a:p>
        </p:txBody>
      </p:sp>
      <p:sp>
        <p:nvSpPr>
          <p:cNvPr id="7" name="Picture Placeholder 5">
            <a:extLst>
              <a:ext uri="{FF2B5EF4-FFF2-40B4-BE49-F238E27FC236}">
                <a16:creationId xmlns:a16="http://schemas.microsoft.com/office/drawing/2014/main" id="{66362564-6903-E32A-5D28-DD92D01F6BA3}"/>
              </a:ext>
            </a:extLst>
          </p:cNvPr>
          <p:cNvSpPr>
            <a:spLocks noGrp="1"/>
          </p:cNvSpPr>
          <p:nvPr>
            <p:ph type="pic" sz="quarter" idx="11"/>
          </p:nvPr>
        </p:nvSpPr>
        <p:spPr>
          <a:xfrm>
            <a:off x="4800600" y="3822700"/>
            <a:ext cx="3746500" cy="30353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2137806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9C6515-5D90-778A-43A5-58E8C8AEEF02}"/>
              </a:ext>
            </a:extLst>
          </p:cNvPr>
          <p:cNvSpPr>
            <a:spLocks noGrp="1"/>
          </p:cNvSpPr>
          <p:nvPr>
            <p:ph type="pic" sz="quarter" idx="13"/>
          </p:nvPr>
        </p:nvSpPr>
        <p:spPr>
          <a:xfrm>
            <a:off x="1910877" y="190667"/>
            <a:ext cx="1542008" cy="1399728"/>
          </a:xfrm>
          <a:prstGeom prst="ellipse">
            <a:avLst/>
          </a:prstGeom>
          <a:solidFill>
            <a:schemeClr val="bg1">
              <a:lumMod val="85000"/>
            </a:schemeClr>
          </a:solidFill>
          <a:ln w="25400">
            <a:solidFill>
              <a:schemeClr val="bg1"/>
            </a:solidFill>
          </a:ln>
        </p:spPr>
        <p:txBody>
          <a:bodyPr/>
          <a:lstStyle/>
          <a:p>
            <a:r>
              <a:rPr lang="en-US"/>
              <a:t>Click icon to add picture</a:t>
            </a:r>
          </a:p>
        </p:txBody>
      </p:sp>
      <p:sp>
        <p:nvSpPr>
          <p:cNvPr id="10" name="Picture Placeholder 8">
            <a:extLst>
              <a:ext uri="{FF2B5EF4-FFF2-40B4-BE49-F238E27FC236}">
                <a16:creationId xmlns:a16="http://schemas.microsoft.com/office/drawing/2014/main" id="{8BDD1200-7557-8778-EBDB-067F7A4FE161}"/>
              </a:ext>
            </a:extLst>
          </p:cNvPr>
          <p:cNvSpPr>
            <a:spLocks noGrp="1"/>
          </p:cNvSpPr>
          <p:nvPr>
            <p:ph type="pic" sz="quarter" idx="14"/>
          </p:nvPr>
        </p:nvSpPr>
        <p:spPr>
          <a:xfrm>
            <a:off x="723332" y="1842604"/>
            <a:ext cx="2826414" cy="2565623"/>
          </a:xfrm>
          <a:prstGeom prst="ellipse">
            <a:avLst/>
          </a:prstGeom>
          <a:solidFill>
            <a:schemeClr val="bg1">
              <a:lumMod val="85000"/>
            </a:schemeClr>
          </a:solidFill>
          <a:ln w="25400">
            <a:solidFill>
              <a:schemeClr val="bg1"/>
            </a:solidFill>
          </a:ln>
        </p:spPr>
        <p:txBody>
          <a:bodyPr/>
          <a:lstStyle/>
          <a:p>
            <a:r>
              <a:rPr lang="en-US"/>
              <a:t>Click icon to add picture</a:t>
            </a:r>
          </a:p>
        </p:txBody>
      </p:sp>
      <p:sp>
        <p:nvSpPr>
          <p:cNvPr id="11" name="Picture Placeholder 8">
            <a:extLst>
              <a:ext uri="{FF2B5EF4-FFF2-40B4-BE49-F238E27FC236}">
                <a16:creationId xmlns:a16="http://schemas.microsoft.com/office/drawing/2014/main" id="{02935C8A-A781-2645-A1DF-018730EF0457}"/>
              </a:ext>
            </a:extLst>
          </p:cNvPr>
          <p:cNvSpPr>
            <a:spLocks noGrp="1"/>
          </p:cNvSpPr>
          <p:nvPr>
            <p:ph type="pic" sz="quarter" idx="15"/>
          </p:nvPr>
        </p:nvSpPr>
        <p:spPr>
          <a:xfrm>
            <a:off x="2260978" y="4433083"/>
            <a:ext cx="2502090" cy="2271224"/>
          </a:xfrm>
          <a:prstGeom prst="ellipse">
            <a:avLst/>
          </a:prstGeom>
          <a:solidFill>
            <a:schemeClr val="bg1">
              <a:lumMod val="85000"/>
            </a:schemeClr>
          </a:solidFill>
          <a:ln w="25400">
            <a:solidFill>
              <a:schemeClr val="bg1"/>
            </a:solidFill>
          </a:ln>
        </p:spPr>
        <p:txBody>
          <a:bodyPr/>
          <a:lstStyle/>
          <a:p>
            <a:r>
              <a:rPr lang="en-US"/>
              <a:t>Click icon to add picture</a:t>
            </a:r>
          </a:p>
        </p:txBody>
      </p:sp>
      <p:sp>
        <p:nvSpPr>
          <p:cNvPr id="5" name="Date Placeholder 3">
            <a:extLst>
              <a:ext uri="{FF2B5EF4-FFF2-40B4-BE49-F238E27FC236}">
                <a16:creationId xmlns:a16="http://schemas.microsoft.com/office/drawing/2014/main" id="{0C08857D-8E60-9C81-5AA9-2BE86788A4A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Light" panose="020B0304020202020204" pitchFamily="34" charset="77"/>
              </a:defRPr>
            </a:lvl1pPr>
          </a:lstStyle>
          <a:p>
            <a:fld id="{35C18CE0-76C2-E147-BC2D-3A0BB54BDD27}" type="datetimeFigureOut">
              <a:rPr lang="en-US" smtClean="0"/>
              <a:pPr/>
              <a:t>4/14/2026</a:t>
            </a:fld>
            <a:endParaRPr lang="en-US" dirty="0"/>
          </a:p>
        </p:txBody>
      </p:sp>
      <p:sp>
        <p:nvSpPr>
          <p:cNvPr id="6" name="Footer Placeholder 4">
            <a:extLst>
              <a:ext uri="{FF2B5EF4-FFF2-40B4-BE49-F238E27FC236}">
                <a16:creationId xmlns:a16="http://schemas.microsoft.com/office/drawing/2014/main" id="{EF622902-3D8E-D477-D76A-4146F0713C0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Light" panose="020B0304020202020204" pitchFamily="34" charset="77"/>
              </a:defRPr>
            </a:lvl1pPr>
          </a:lstStyle>
          <a:p>
            <a:endParaRPr lang="en-US" dirty="0"/>
          </a:p>
        </p:txBody>
      </p:sp>
      <p:sp>
        <p:nvSpPr>
          <p:cNvPr id="7" name="Slide Number Placeholder 5">
            <a:extLst>
              <a:ext uri="{FF2B5EF4-FFF2-40B4-BE49-F238E27FC236}">
                <a16:creationId xmlns:a16="http://schemas.microsoft.com/office/drawing/2014/main" id="{9A4497A6-39BA-3E26-54B6-E9F4C7242856}"/>
              </a:ext>
            </a:extLst>
          </p:cNvPr>
          <p:cNvSpPr>
            <a:spLocks noGrp="1"/>
          </p:cNvSpPr>
          <p:nvPr>
            <p:ph type="sldNum" sz="quarter" idx="12"/>
          </p:nvPr>
        </p:nvSpPr>
        <p:spPr>
          <a:xfrm>
            <a:off x="9210755" y="6283154"/>
            <a:ext cx="2743200" cy="365125"/>
          </a:xfrm>
          <a:prstGeom prst="rect">
            <a:avLst/>
          </a:prstGeom>
        </p:spPr>
        <p:txBody>
          <a:bodyPr/>
          <a:lstStyle>
            <a:lvl1pPr algn="r">
              <a:defRPr sz="1200" b="0" i="0">
                <a:latin typeface="Avenir Next LT Pro Light" panose="020B03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8515389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Blue 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B779B5-B129-0E20-59DC-5DE482FA418D}"/>
              </a:ext>
            </a:extLst>
          </p:cNvPr>
          <p:cNvSpPr>
            <a:spLocks noGrp="1"/>
          </p:cNvSpPr>
          <p:nvPr>
            <p:ph type="pic" sz="quarter" idx="10"/>
          </p:nvPr>
        </p:nvSpPr>
        <p:spPr>
          <a:xfrm>
            <a:off x="6264322" y="0"/>
            <a:ext cx="5927678" cy="3411940"/>
          </a:xfrm>
          <a:prstGeom prst="rect">
            <a:avLst/>
          </a:prstGeom>
          <a:solidFill>
            <a:schemeClr val="bg1">
              <a:lumMod val="95000"/>
            </a:schemeClr>
          </a:solidFill>
        </p:spPr>
        <p:txBody>
          <a:bodyPr/>
          <a:lstStyle/>
          <a:p>
            <a:r>
              <a:rPr lang="en-US"/>
              <a:t>Click icon to add picture</a:t>
            </a:r>
          </a:p>
        </p:txBody>
      </p:sp>
      <p:sp>
        <p:nvSpPr>
          <p:cNvPr id="4" name="Picture Placeholder 10">
            <a:extLst>
              <a:ext uri="{FF2B5EF4-FFF2-40B4-BE49-F238E27FC236}">
                <a16:creationId xmlns:a16="http://schemas.microsoft.com/office/drawing/2014/main" id="{3DB3EB47-CA46-588A-A23C-FB43321F2238}"/>
              </a:ext>
            </a:extLst>
          </p:cNvPr>
          <p:cNvSpPr>
            <a:spLocks noGrp="1"/>
          </p:cNvSpPr>
          <p:nvPr>
            <p:ph type="pic" sz="quarter" idx="11"/>
          </p:nvPr>
        </p:nvSpPr>
        <p:spPr>
          <a:xfrm>
            <a:off x="6264322" y="3446060"/>
            <a:ext cx="5927678" cy="3411940"/>
          </a:xfrm>
          <a:prstGeom prst="rect">
            <a:avLst/>
          </a:prstGeo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8559109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Blue Image Right">
    <p:spTree>
      <p:nvGrpSpPr>
        <p:cNvPr id="1" name=""/>
        <p:cNvGrpSpPr/>
        <p:nvPr/>
      </p:nvGrpSpPr>
      <p:grpSpPr>
        <a:xfrm>
          <a:off x="0" y="0"/>
          <a:ext cx="0" cy="0"/>
          <a:chOff x="0" y="0"/>
          <a:chExt cx="0" cy="0"/>
        </a:xfrm>
      </p:grpSpPr>
      <p:sp>
        <p:nvSpPr>
          <p:cNvPr id="2" name="Picture Placeholder 17">
            <a:extLst>
              <a:ext uri="{FF2B5EF4-FFF2-40B4-BE49-F238E27FC236}">
                <a16:creationId xmlns:a16="http://schemas.microsoft.com/office/drawing/2014/main" id="{B68DA734-7987-3133-ECD0-5ED20547089A}"/>
              </a:ext>
            </a:extLst>
          </p:cNvPr>
          <p:cNvSpPr>
            <a:spLocks noGrp="1"/>
          </p:cNvSpPr>
          <p:nvPr>
            <p:ph type="pic" sz="quarter" idx="13"/>
          </p:nvPr>
        </p:nvSpPr>
        <p:spPr>
          <a:xfrm>
            <a:off x="0" y="3603625"/>
            <a:ext cx="4081463" cy="3254375"/>
          </a:xfrm>
          <a:solidFill>
            <a:schemeClr val="bg1">
              <a:lumMod val="75000"/>
            </a:schemeClr>
          </a:solidFill>
        </p:spPr>
        <p:txBody>
          <a:bodyPr/>
          <a:lstStyle/>
          <a:p>
            <a:r>
              <a:rPr lang="en-US"/>
              <a:t>Click icon to add picture</a:t>
            </a:r>
          </a:p>
        </p:txBody>
      </p:sp>
      <p:sp>
        <p:nvSpPr>
          <p:cNvPr id="3" name="Picture Placeholder 19">
            <a:extLst>
              <a:ext uri="{FF2B5EF4-FFF2-40B4-BE49-F238E27FC236}">
                <a16:creationId xmlns:a16="http://schemas.microsoft.com/office/drawing/2014/main" id="{361A37DF-C32C-12BC-0C52-987023C58F57}"/>
              </a:ext>
            </a:extLst>
          </p:cNvPr>
          <p:cNvSpPr>
            <a:spLocks noGrp="1"/>
          </p:cNvSpPr>
          <p:nvPr>
            <p:ph type="pic" sz="quarter" idx="14"/>
          </p:nvPr>
        </p:nvSpPr>
        <p:spPr>
          <a:xfrm>
            <a:off x="4144370" y="3603625"/>
            <a:ext cx="4081463" cy="3254375"/>
          </a:xfrm>
          <a:solidFill>
            <a:schemeClr val="bg1">
              <a:lumMod val="75000"/>
            </a:schemeClr>
          </a:solidFill>
        </p:spPr>
        <p:txBody>
          <a:bodyPr/>
          <a:lstStyle/>
          <a:p>
            <a:r>
              <a:rPr lang="en-US"/>
              <a:t>Click icon to add picture</a:t>
            </a:r>
          </a:p>
        </p:txBody>
      </p:sp>
      <p:sp>
        <p:nvSpPr>
          <p:cNvPr id="5" name="Picture Placeholder 20">
            <a:extLst>
              <a:ext uri="{FF2B5EF4-FFF2-40B4-BE49-F238E27FC236}">
                <a16:creationId xmlns:a16="http://schemas.microsoft.com/office/drawing/2014/main" id="{5D7738DF-C4B0-A547-D11F-4A6FB838D2A4}"/>
              </a:ext>
            </a:extLst>
          </p:cNvPr>
          <p:cNvSpPr>
            <a:spLocks noGrp="1"/>
          </p:cNvSpPr>
          <p:nvPr>
            <p:ph type="pic" sz="quarter" idx="15"/>
          </p:nvPr>
        </p:nvSpPr>
        <p:spPr>
          <a:xfrm>
            <a:off x="8279643" y="3603625"/>
            <a:ext cx="3912358" cy="3254375"/>
          </a:xfrm>
          <a:solidFill>
            <a:schemeClr val="bg1">
              <a:lumMod val="75000"/>
            </a:schemeClr>
          </a:solidFill>
        </p:spPr>
        <p:txBody>
          <a:bodyPr/>
          <a:lstStyle/>
          <a:p>
            <a:r>
              <a:rPr lang="en-US"/>
              <a:t>Click icon to add picture</a:t>
            </a:r>
          </a:p>
        </p:txBody>
      </p:sp>
    </p:spTree>
    <p:extLst>
      <p:ext uri="{BB962C8B-B14F-4D97-AF65-F5344CB8AC3E}">
        <p14:creationId xmlns:p14="http://schemas.microsoft.com/office/powerpoint/2010/main" val="4108318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758EF385-819E-FE59-721B-5FFA9B9E20F8}"/>
              </a:ext>
            </a:extLst>
          </p:cNvPr>
          <p:cNvSpPr>
            <a:spLocks noGrp="1"/>
          </p:cNvSpPr>
          <p:nvPr>
            <p:ph type="pic" sz="quarter" idx="13"/>
          </p:nvPr>
        </p:nvSpPr>
        <p:spPr>
          <a:xfrm>
            <a:off x="0" y="0"/>
            <a:ext cx="5909481"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endParaRPr lang="en-ID" dirty="0"/>
          </a:p>
        </p:txBody>
      </p:sp>
    </p:spTree>
    <p:extLst>
      <p:ext uri="{BB962C8B-B14F-4D97-AF65-F5344CB8AC3E}">
        <p14:creationId xmlns:p14="http://schemas.microsoft.com/office/powerpoint/2010/main" val="14265525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Divider_Opt2">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745598" y="2052867"/>
            <a:ext cx="3499832" cy="2501631"/>
          </a:xfrm>
          <a:prstGeom prst="rect">
            <a:avLst/>
          </a:prstGeom>
        </p:spPr>
        <p:txBody>
          <a:bodyPr vert="horz" wrap="square" lIns="0" tIns="68589" rIns="68589" bIns="68589" anchor="ctr" anchorCtr="0">
            <a:noAutofit/>
          </a:bodyPr>
          <a:lstStyle>
            <a:lvl1pPr marL="0" algn="l">
              <a:lnSpc>
                <a:spcPct val="90000"/>
              </a:lnSpc>
              <a:defRPr sz="3600" b="0" i="0" kern="500" cap="none" spc="-100" baseline="0">
                <a:solidFill>
                  <a:schemeClr val="bg1">
                    <a:lumMod val="95000"/>
                  </a:schemeClr>
                </a:solidFill>
                <a:latin typeface="Avenir Next LT Pro Light" panose="020B0304020202020204" pitchFamily="34" charset="77"/>
                <a:ea typeface="Avenir Next LT Pro Light" panose="020B0304020202020204" pitchFamily="34" charset="77"/>
              </a:defRPr>
            </a:lvl1pPr>
          </a:lstStyle>
          <a:p>
            <a:r>
              <a:rPr lang="en-US" dirty="0"/>
              <a:t>Divider slide // click to edit </a:t>
            </a:r>
            <a:br>
              <a:rPr lang="en-US" dirty="0"/>
            </a:br>
            <a:r>
              <a:rPr lang="en-US" dirty="0"/>
              <a:t>master title style</a:t>
            </a:r>
          </a:p>
        </p:txBody>
      </p:sp>
      <p:sp>
        <p:nvSpPr>
          <p:cNvPr id="4" name="Picture Placeholder 3">
            <a:extLst>
              <a:ext uri="{FF2B5EF4-FFF2-40B4-BE49-F238E27FC236}">
                <a16:creationId xmlns:a16="http://schemas.microsoft.com/office/drawing/2014/main" id="{D05FFC85-118B-AB70-9C1B-842A7B657AED}"/>
              </a:ext>
            </a:extLst>
          </p:cNvPr>
          <p:cNvSpPr>
            <a:spLocks noGrp="1"/>
          </p:cNvSpPr>
          <p:nvPr>
            <p:ph type="pic" sz="quarter" idx="10"/>
          </p:nvPr>
        </p:nvSpPr>
        <p:spPr>
          <a:xfrm>
            <a:off x="4937125" y="0"/>
            <a:ext cx="3827463" cy="3513138"/>
          </a:xfrm>
          <a:solidFill>
            <a:schemeClr val="bg1">
              <a:lumMod val="95000"/>
              <a:alpha val="53129"/>
            </a:schemeClr>
          </a:solidFill>
        </p:spPr>
        <p:txBody>
          <a:bodyPr/>
          <a:lstStyle/>
          <a:p>
            <a:r>
              <a:rPr lang="en-US"/>
              <a:t>Click icon to add picture</a:t>
            </a:r>
          </a:p>
        </p:txBody>
      </p:sp>
    </p:spTree>
    <p:extLst>
      <p:ext uri="{BB962C8B-B14F-4D97-AF65-F5344CB8AC3E}">
        <p14:creationId xmlns:p14="http://schemas.microsoft.com/office/powerpoint/2010/main" val="418986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7B94-3F95-19AA-DFED-0AFAA5ADD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34724-C98A-818A-F1CD-05C56F1F8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19113-3F63-3EF0-1BBA-3B76416D2014}"/>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5" name="Footer Placeholder 4">
            <a:extLst>
              <a:ext uri="{FF2B5EF4-FFF2-40B4-BE49-F238E27FC236}">
                <a16:creationId xmlns:a16="http://schemas.microsoft.com/office/drawing/2014/main" id="{203BBB83-E4D7-0F3C-000A-84C902E40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5C646-9E2F-C014-1B62-2CB99C13228A}"/>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813877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e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323090-F921-29A7-E301-E73D91A078EF}"/>
              </a:ext>
            </a:extLst>
          </p:cNvPr>
          <p:cNvSpPr>
            <a:spLocks noGrp="1"/>
          </p:cNvSpPr>
          <p:nvPr>
            <p:ph type="title" hasCustomPrompt="1"/>
          </p:nvPr>
        </p:nvSpPr>
        <p:spPr/>
        <p:txBody>
          <a:bodyPr/>
          <a:lstStyle/>
          <a:p>
            <a:r>
              <a:rPr lang="en-US"/>
              <a:t>Click to add title</a:t>
            </a:r>
          </a:p>
        </p:txBody>
      </p:sp>
      <p:sp>
        <p:nvSpPr>
          <p:cNvPr id="7" name="Subtitle 2">
            <a:extLst>
              <a:ext uri="{FF2B5EF4-FFF2-40B4-BE49-F238E27FC236}">
                <a16:creationId xmlns:a16="http://schemas.microsoft.com/office/drawing/2014/main" id="{C1EE6D30-DAE4-43B3-A64F-3F8C0D304EC9}"/>
              </a:ext>
            </a:extLst>
          </p:cNvPr>
          <p:cNvSpPr>
            <a:spLocks noGrp="1"/>
          </p:cNvSpPr>
          <p:nvPr>
            <p:ph type="subTitle" idx="13" hasCustomPrompt="1"/>
          </p:nvPr>
        </p:nvSpPr>
        <p:spPr>
          <a:xfrm>
            <a:off x="869949" y="972000"/>
            <a:ext cx="10448926" cy="252000"/>
          </a:xfrm>
        </p:spPr>
        <p:txBody>
          <a:bodyPr/>
          <a:lstStyle>
            <a:lvl1pPr marL="0" indent="0" algn="l">
              <a:lnSpc>
                <a:spcPct val="100000"/>
              </a:lnSpc>
              <a:spcBef>
                <a:spcPts val="0"/>
              </a:spcBef>
              <a:spcAft>
                <a:spcPts val="0"/>
              </a:spcAft>
              <a:buFont typeface="Lundbeck Light" panose="020B0402040504020204" pitchFamily="34" charset="0"/>
              <a:buChar char="​"/>
              <a:defRPr sz="1400"/>
            </a:lvl1pPr>
            <a:lvl2pPr marL="0" indent="0" algn="l">
              <a:lnSpc>
                <a:spcPct val="90000"/>
              </a:lnSpc>
              <a:spcAft>
                <a:spcPts val="0"/>
              </a:spcAft>
              <a:buFont typeface="Lundbeck Light" panose="020B0402040504020204" pitchFamily="34" charset="0"/>
              <a:buNone/>
              <a:defRPr sz="1400" b="0">
                <a:latin typeface="+mn-lt"/>
              </a:defRPr>
            </a:lvl2pPr>
            <a:lvl3pPr marL="0" indent="0" algn="l">
              <a:lnSpc>
                <a:spcPct val="90000"/>
              </a:lnSpc>
              <a:spcAft>
                <a:spcPts val="0"/>
              </a:spcAft>
              <a:buFont typeface="Lundbeck Light" panose="020B0402040504020204" pitchFamily="34" charset="0"/>
              <a:buNone/>
              <a:defRPr sz="1400" b="0">
                <a:latin typeface="+mn-lt"/>
              </a:defRPr>
            </a:lvl3pPr>
            <a:lvl4pPr marL="0" indent="0" algn="l">
              <a:lnSpc>
                <a:spcPct val="90000"/>
              </a:lnSpc>
              <a:spcAft>
                <a:spcPts val="0"/>
              </a:spcAft>
              <a:buFont typeface="Lundbeck Light" panose="020B0402040504020204" pitchFamily="34" charset="0"/>
              <a:buNone/>
              <a:defRPr sz="1400" b="0">
                <a:latin typeface="+mn-lt"/>
              </a:defRPr>
            </a:lvl4pPr>
            <a:lvl5pPr marL="0" indent="0" algn="l">
              <a:lnSpc>
                <a:spcPct val="90000"/>
              </a:lnSpc>
              <a:spcAft>
                <a:spcPts val="0"/>
              </a:spcAft>
              <a:buFont typeface="Lundbeck Light" panose="020B0402040504020204" pitchFamily="34" charset="0"/>
              <a:buNone/>
              <a:defRPr sz="1400" b="0">
                <a:latin typeface="+mn-lt"/>
              </a:defRPr>
            </a:lvl5pPr>
            <a:lvl6pPr marL="0" indent="0" algn="l">
              <a:lnSpc>
                <a:spcPct val="90000"/>
              </a:lnSpc>
              <a:spcAft>
                <a:spcPts val="0"/>
              </a:spcAft>
              <a:buFont typeface="Lundbeck Light" panose="020B0402040504020204" pitchFamily="34" charset="0"/>
              <a:buNone/>
              <a:defRPr sz="1400" b="0">
                <a:latin typeface="+mn-lt"/>
              </a:defRPr>
            </a:lvl6pPr>
            <a:lvl7pPr marL="0" indent="0" algn="l">
              <a:lnSpc>
                <a:spcPct val="90000"/>
              </a:lnSpc>
              <a:spcAft>
                <a:spcPts val="0"/>
              </a:spcAft>
              <a:buFont typeface="Lundbeck Light" panose="020B0402040504020204" pitchFamily="34" charset="0"/>
              <a:buNone/>
              <a:defRPr sz="1400" b="0">
                <a:latin typeface="+mn-lt"/>
              </a:defRPr>
            </a:lvl7pPr>
            <a:lvl8pPr marL="0" indent="0" algn="l">
              <a:lnSpc>
                <a:spcPct val="90000"/>
              </a:lnSpc>
              <a:spcAft>
                <a:spcPts val="0"/>
              </a:spcAft>
              <a:buFont typeface="Lundbeck Light" panose="020B0402040504020204" pitchFamily="34" charset="0"/>
              <a:buNone/>
              <a:defRPr sz="1400" b="0">
                <a:latin typeface="+mn-lt"/>
              </a:defRPr>
            </a:lvl8pPr>
            <a:lvl9pPr marL="0" indent="0" algn="l">
              <a:lnSpc>
                <a:spcPct val="90000"/>
              </a:lnSpc>
              <a:spcAft>
                <a:spcPts val="0"/>
              </a:spcAft>
              <a:buFont typeface="Lundbeck Light" panose="020B0402040504020204" pitchFamily="34" charset="0"/>
              <a:buNone/>
              <a:defRPr sz="1400" b="0">
                <a:latin typeface="+mn-lt"/>
              </a:defRPr>
            </a:lvl9pPr>
          </a:lstStyle>
          <a:p>
            <a:r>
              <a:rPr lang="en-US" noProof="0"/>
              <a:t>Click to add subtitle</a:t>
            </a:r>
            <a:endParaRPr lang="en-US"/>
          </a:p>
        </p:txBody>
      </p:sp>
      <p:sp>
        <p:nvSpPr>
          <p:cNvPr id="3" name="Content Placeholder 2"/>
          <p:cNvSpPr>
            <a:spLocks noGrp="1"/>
          </p:cNvSpPr>
          <p:nvPr>
            <p:ph idx="1" hasCustomPrompt="1"/>
          </p:nvPr>
        </p:nvSpPr>
        <p:spPr>
          <a:xfrm>
            <a:off x="869950" y="1468438"/>
            <a:ext cx="10448925" cy="4410075"/>
          </a:xfrm>
        </p:spPr>
        <p:txBody>
          <a:bodyPr/>
          <a:lstStyle>
            <a:lvl1pPr>
              <a:defRPr/>
            </a:lvl1pPr>
            <a:lvl5pPr>
              <a:defRPr/>
            </a:lvl5pPr>
          </a:lstStyle>
          <a:p>
            <a:pPr lvl="0"/>
            <a:r>
              <a:rPr lang="en-US" noProof="0"/>
              <a:t>Mark the text, then TAB through the 9 text levels.                                                                                  Press SHIFT+TAB to view previous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4"/>
            <a:r>
              <a:rPr lang="en-US" noProof="0"/>
              <a:t>Fifth level</a:t>
            </a:r>
            <a:endParaRPr lang="en-US"/>
          </a:p>
          <a:p>
            <a:pPr lvl="5"/>
            <a:r>
              <a:rPr lang="en-US" noProof="0"/>
              <a:t>Sixth level</a:t>
            </a:r>
            <a:endParaRPr lang="en-US"/>
          </a:p>
          <a:p>
            <a:pPr lvl="6"/>
            <a:r>
              <a:rPr lang="en-US" noProof="0"/>
              <a:t>Seventh level</a:t>
            </a:r>
            <a:endParaRPr lang="en-US"/>
          </a:p>
          <a:p>
            <a:pPr lvl="7"/>
            <a:r>
              <a:rPr lang="en-US" noProof="0"/>
              <a:t>Eighth level</a:t>
            </a:r>
            <a:endParaRPr lang="en-US"/>
          </a:p>
          <a:p>
            <a:pPr lvl="8"/>
            <a:r>
              <a:rPr lang="en-US" noProof="0"/>
              <a:t>Ninth level</a:t>
            </a:r>
            <a:endParaRPr lang="en-US"/>
          </a:p>
        </p:txBody>
      </p:sp>
      <p:sp>
        <p:nvSpPr>
          <p:cNvPr id="4" name="Text Placeholder notes">
            <a:extLst>
              <a:ext uri="{FF2B5EF4-FFF2-40B4-BE49-F238E27FC236}">
                <a16:creationId xmlns:a16="http://schemas.microsoft.com/office/drawing/2014/main" id="{AB782289-55EC-75DA-2480-9EB2DA5B4B66}"/>
              </a:ext>
            </a:extLst>
          </p:cNvPr>
          <p:cNvSpPr>
            <a:spLocks noGrp="1"/>
          </p:cNvSpPr>
          <p:nvPr>
            <p:ph type="body" sz="quarter" idx="17" hasCustomPrompt="1"/>
          </p:nvPr>
        </p:nvSpPr>
        <p:spPr>
          <a:xfrm>
            <a:off x="869950" y="5878800"/>
            <a:ext cx="10450800" cy="136800"/>
          </a:xfrm>
        </p:spPr>
        <p:txBody>
          <a:bodyPr anchor="b" anchorCtr="0"/>
          <a:lstStyle>
            <a:lvl1pPr marL="0" indent="0">
              <a:spcAft>
                <a:spcPts val="300"/>
              </a:spcAft>
              <a:buFont typeface="Lundbeck Light" panose="020B0402040504020204" pitchFamily="34" charset="0"/>
              <a:buNone/>
              <a:defRPr sz="800" i="0">
                <a:latin typeface="Lundbeck Regular" panose="020B0502040504020204" pitchFamily="34" charset="0"/>
                <a:ea typeface="Lundbeck Regular" panose="020B0502040504020204" pitchFamily="34" charset="0"/>
                <a:cs typeface="Lundbeck Regular" panose="020B0502040504020204" pitchFamily="34" charset="0"/>
              </a:defRPr>
            </a:lvl1pPr>
            <a:lvl2pPr marL="0" indent="0">
              <a:spcAft>
                <a:spcPts val="0"/>
              </a:spcAft>
              <a:buFont typeface="Lundbeck Light" panose="020B0402040504020204" pitchFamily="34" charset="0"/>
              <a:buNone/>
              <a:defRPr/>
            </a:lvl2pPr>
            <a:lvl3pPr marL="0" indent="0">
              <a:spcAft>
                <a:spcPts val="0"/>
              </a:spcAft>
              <a:buFont typeface="Lundbeck Light" panose="020B0402040504020204" pitchFamily="34" charset="0"/>
              <a:buNone/>
              <a:defRPr/>
            </a:lvl3pPr>
            <a:lvl4pPr marL="0" indent="0">
              <a:spcAft>
                <a:spcPts val="0"/>
              </a:spcAft>
              <a:buFont typeface="Lundbeck Light" panose="020B0402040504020204" pitchFamily="34" charset="0"/>
              <a:buNone/>
              <a:defRPr/>
            </a:lvl4pPr>
            <a:lvl5pPr marL="0" indent="0">
              <a:buFont typeface="Lundbeck Light" panose="020B0402040504020204" pitchFamily="34" charset="0"/>
              <a:buNone/>
              <a:defRPr/>
            </a:lvl5pPr>
          </a:lstStyle>
          <a:p>
            <a:pPr lvl="0"/>
            <a:r>
              <a:rPr lang="en-US"/>
              <a:t>Click to add notes</a:t>
            </a:r>
          </a:p>
        </p:txBody>
      </p:sp>
      <p:sp>
        <p:nvSpPr>
          <p:cNvPr id="8" name="Date Placeholder 7">
            <a:extLst>
              <a:ext uri="{FF2B5EF4-FFF2-40B4-BE49-F238E27FC236}">
                <a16:creationId xmlns:a16="http://schemas.microsoft.com/office/drawing/2014/main" id="{18F7EC97-F848-A956-CEB0-F6D6CBE1803D}"/>
              </a:ext>
            </a:extLst>
          </p:cNvPr>
          <p:cNvSpPr>
            <a:spLocks noGrp="1"/>
          </p:cNvSpPr>
          <p:nvPr>
            <p:ph type="dt" sz="half" idx="14"/>
          </p:nvPr>
        </p:nvSpPr>
        <p:spPr/>
        <p:txBody>
          <a:bodyPr/>
          <a:lstStyle/>
          <a:p>
            <a:endParaRPr lang="en-US"/>
          </a:p>
        </p:txBody>
      </p:sp>
      <p:sp>
        <p:nvSpPr>
          <p:cNvPr id="9" name="Footer Placeholder 8">
            <a:extLst>
              <a:ext uri="{FF2B5EF4-FFF2-40B4-BE49-F238E27FC236}">
                <a16:creationId xmlns:a16="http://schemas.microsoft.com/office/drawing/2014/main" id="{CE63CBC1-72F1-DB39-C952-12A188EC9316}"/>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9CBF9A72-14BC-139F-C453-C97E033BBF1A}"/>
              </a:ext>
            </a:extLst>
          </p:cNvPr>
          <p:cNvSpPr>
            <a:spLocks noGrp="1"/>
          </p:cNvSpPr>
          <p:nvPr>
            <p:ph type="sldNum" sz="quarter" idx="16"/>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359316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Bkg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FC55B04-E865-EA43-BC38-068791256D9E}"/>
              </a:ext>
            </a:extLst>
          </p:cNvPr>
          <p:cNvSpPr>
            <a:spLocks noGrp="1"/>
          </p:cNvSpPr>
          <p:nvPr>
            <p:ph type="pic" sz="quarter" idx="13"/>
          </p:nvPr>
        </p:nvSpPr>
        <p:spPr>
          <a:xfrm>
            <a:off x="0" y="0"/>
            <a:ext cx="12192000" cy="6858000"/>
          </a:xfr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1F897F89-380B-0D67-61B5-A390E1B787A8}"/>
              </a:ext>
            </a:extLst>
          </p:cNvPr>
          <p:cNvSpPr>
            <a:spLocks noGrp="1"/>
          </p:cNvSpPr>
          <p:nvPr>
            <p:ph type="ctrTitle"/>
          </p:nvPr>
        </p:nvSpPr>
        <p:spPr>
          <a:xfrm>
            <a:off x="311096" y="387116"/>
            <a:ext cx="7804204" cy="2387600"/>
          </a:xfrm>
        </p:spPr>
        <p:txBody>
          <a:bodyPr anchor="t"/>
          <a:lstStyle>
            <a:lvl1pPr algn="l">
              <a:lnSpc>
                <a:spcPct val="80000"/>
              </a:lnSpc>
              <a:defRPr sz="6000" b="0" i="0">
                <a:latin typeface="Avenir Next LT Pro Light" panose="020B0304020202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1AB352F7-35AD-5BBA-D869-2150D021E1C0}"/>
              </a:ext>
            </a:extLst>
          </p:cNvPr>
          <p:cNvSpPr>
            <a:spLocks noGrp="1"/>
          </p:cNvSpPr>
          <p:nvPr>
            <p:ph type="subTitle" idx="1"/>
          </p:nvPr>
        </p:nvSpPr>
        <p:spPr>
          <a:xfrm>
            <a:off x="342900" y="2058046"/>
            <a:ext cx="9144000" cy="1655762"/>
          </a:xfrm>
        </p:spPr>
        <p:txBody>
          <a:bodyPr>
            <a:normAutofit/>
          </a:bodyPr>
          <a:lstStyle>
            <a:lvl1pPr marL="0" indent="0" algn="l">
              <a:buNone/>
              <a:defRPr sz="3000" b="0" i="0">
                <a:latin typeface="Avenir Next LT Pro"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414766-51CF-D216-C61B-90FFEA9DADAD}"/>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5" name="Footer Placeholder 4">
            <a:extLst>
              <a:ext uri="{FF2B5EF4-FFF2-40B4-BE49-F238E27FC236}">
                <a16:creationId xmlns:a16="http://schemas.microsoft.com/office/drawing/2014/main" id="{42380D37-C7C1-2BA7-0D9F-EE4FCEDF6F61}"/>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7" name="Slide Number Placeholder 5">
            <a:extLst>
              <a:ext uri="{FF2B5EF4-FFF2-40B4-BE49-F238E27FC236}">
                <a16:creationId xmlns:a16="http://schemas.microsoft.com/office/drawing/2014/main" id="{97F19DF9-7F5E-4639-B2AB-84D42C53B300}"/>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780789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on Right with Bkg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FC55B04-E865-EA43-BC38-068791256D9E}"/>
              </a:ext>
            </a:extLst>
          </p:cNvPr>
          <p:cNvSpPr>
            <a:spLocks noGrp="1"/>
          </p:cNvSpPr>
          <p:nvPr>
            <p:ph type="pic" sz="quarter" idx="13"/>
          </p:nvPr>
        </p:nvSpPr>
        <p:spPr>
          <a:xfrm>
            <a:off x="0" y="0"/>
            <a:ext cx="12192000" cy="6858000"/>
          </a:xfr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1F897F89-380B-0D67-61B5-A390E1B787A8}"/>
              </a:ext>
            </a:extLst>
          </p:cNvPr>
          <p:cNvSpPr>
            <a:spLocks noGrp="1"/>
          </p:cNvSpPr>
          <p:nvPr>
            <p:ph type="ctrTitle"/>
          </p:nvPr>
        </p:nvSpPr>
        <p:spPr>
          <a:xfrm>
            <a:off x="6178550" y="2003335"/>
            <a:ext cx="4610046" cy="2495729"/>
          </a:xfrm>
        </p:spPr>
        <p:txBody>
          <a:bodyPr anchor="t"/>
          <a:lstStyle>
            <a:lvl1pPr algn="l">
              <a:lnSpc>
                <a:spcPct val="80000"/>
              </a:lnSpc>
              <a:defRPr sz="6000" b="0" i="0">
                <a:latin typeface="Avenir Next LT Pro Light" panose="020B0304020202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1AB352F7-35AD-5BBA-D869-2150D021E1C0}"/>
              </a:ext>
            </a:extLst>
          </p:cNvPr>
          <p:cNvSpPr>
            <a:spLocks noGrp="1"/>
          </p:cNvSpPr>
          <p:nvPr>
            <p:ph type="subTitle" idx="1"/>
          </p:nvPr>
        </p:nvSpPr>
        <p:spPr>
          <a:xfrm>
            <a:off x="6178550" y="4566507"/>
            <a:ext cx="4114800" cy="1678547"/>
          </a:xfrm>
        </p:spPr>
        <p:txBody>
          <a:bodyPr>
            <a:normAutofit/>
          </a:bodyPr>
          <a:lstStyle>
            <a:lvl1pPr marL="0" indent="0" algn="l">
              <a:buNone/>
              <a:defRPr sz="3000" b="1" i="0">
                <a:latin typeface="Avenir Next LT Pro Demi"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414766-51CF-D216-C61B-90FFEA9DADAD}"/>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5" name="Footer Placeholder 4">
            <a:extLst>
              <a:ext uri="{FF2B5EF4-FFF2-40B4-BE49-F238E27FC236}">
                <a16:creationId xmlns:a16="http://schemas.microsoft.com/office/drawing/2014/main" id="{42380D37-C7C1-2BA7-0D9F-EE4FCEDF6F61}"/>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7" name="Slide Number Placeholder 5">
            <a:extLst>
              <a:ext uri="{FF2B5EF4-FFF2-40B4-BE49-F238E27FC236}">
                <a16:creationId xmlns:a16="http://schemas.microsoft.com/office/drawing/2014/main" id="{D4626FB9-119D-270E-019E-24981F80EDE4}"/>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190585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7F89-380B-0D67-61B5-A390E1B787A8}"/>
              </a:ext>
            </a:extLst>
          </p:cNvPr>
          <p:cNvSpPr>
            <a:spLocks noGrp="1"/>
          </p:cNvSpPr>
          <p:nvPr>
            <p:ph type="ctrTitle"/>
          </p:nvPr>
        </p:nvSpPr>
        <p:spPr>
          <a:xfrm>
            <a:off x="329384" y="2679680"/>
            <a:ext cx="10477500" cy="901720"/>
          </a:xfrm>
        </p:spPr>
        <p:txBody>
          <a:bodyPr anchor="t"/>
          <a:lstStyle>
            <a:lvl1pPr algn="l">
              <a:defRPr sz="6000" b="0" i="0">
                <a:latin typeface="Avenir Next LT Pro Light" panose="020B0304020202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1AB352F7-35AD-5BBA-D869-2150D021E1C0}"/>
              </a:ext>
            </a:extLst>
          </p:cNvPr>
          <p:cNvSpPr>
            <a:spLocks noGrp="1"/>
          </p:cNvSpPr>
          <p:nvPr>
            <p:ph type="subTitle" idx="1" hasCustomPrompt="1"/>
          </p:nvPr>
        </p:nvSpPr>
        <p:spPr>
          <a:xfrm>
            <a:off x="367284" y="3816330"/>
            <a:ext cx="9144000" cy="41277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b="1" i="0">
                <a:latin typeface="Avenir Next LT Pro Demi"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subtitle style</a:t>
            </a:r>
            <a:br>
              <a:rPr lang="en-US"/>
            </a:br>
            <a:endParaRPr lang="en-US"/>
          </a:p>
          <a:p>
            <a:endParaRPr lang="en-US"/>
          </a:p>
        </p:txBody>
      </p:sp>
      <p:sp>
        <p:nvSpPr>
          <p:cNvPr id="4" name="Date Placeholder 3">
            <a:extLst>
              <a:ext uri="{FF2B5EF4-FFF2-40B4-BE49-F238E27FC236}">
                <a16:creationId xmlns:a16="http://schemas.microsoft.com/office/drawing/2014/main" id="{18414766-51CF-D216-C61B-90FFEA9DADAD}"/>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5" name="Footer Placeholder 4">
            <a:extLst>
              <a:ext uri="{FF2B5EF4-FFF2-40B4-BE49-F238E27FC236}">
                <a16:creationId xmlns:a16="http://schemas.microsoft.com/office/drawing/2014/main" id="{42380D37-C7C1-2BA7-0D9F-EE4FCEDF6F61}"/>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7" name="Slide Number Placeholder 5">
            <a:extLst>
              <a:ext uri="{FF2B5EF4-FFF2-40B4-BE49-F238E27FC236}">
                <a16:creationId xmlns:a16="http://schemas.microsoft.com/office/drawing/2014/main" id="{BB470EFB-0E59-6379-B186-CE962F232FF3}"/>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
        <p:nvSpPr>
          <p:cNvPr id="6" name="Subtitle 2">
            <a:extLst>
              <a:ext uri="{FF2B5EF4-FFF2-40B4-BE49-F238E27FC236}">
                <a16:creationId xmlns:a16="http://schemas.microsoft.com/office/drawing/2014/main" id="{E79219C1-53C7-15A9-98B1-E2370D89ED16}"/>
              </a:ext>
            </a:extLst>
          </p:cNvPr>
          <p:cNvSpPr txBox="1">
            <a:spLocks/>
          </p:cNvSpPr>
          <p:nvPr userDrawn="1"/>
        </p:nvSpPr>
        <p:spPr>
          <a:xfrm>
            <a:off x="367284" y="4343400"/>
            <a:ext cx="9144000" cy="412770"/>
          </a:xfrm>
          <a:prstGeom prst="rect">
            <a:avLst/>
          </a:prstGeom>
        </p:spPr>
        <p:txBody>
          <a:bodyPr vert="horz" lIns="0" tIns="0" rIns="0" bIns="0" rtlCol="0">
            <a:normAutofit fontScale="55000" lnSpcReduction="20000"/>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b="1" i="0" kern="1200">
                <a:solidFill>
                  <a:schemeClr val="tx1"/>
                </a:solidFill>
                <a:latin typeface="Avenir Next LT Pro Demi" panose="020B0504020202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LT Pro" panose="020B0504020202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venir Next LT Pro" panose="020B0504020202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Next LT Pro" panose="020B0504020202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Next LT Pro" panose="020B0504020202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0" i="0">
                <a:latin typeface="Avenir Next LT Pro" panose="020B0504020202020204" pitchFamily="34" charset="77"/>
              </a:rPr>
              <a:t>Click to edit Master subtitle style</a:t>
            </a:r>
            <a:br>
              <a:rPr lang="en-US" sz="3200" b="0" i="0">
                <a:latin typeface="Avenir Next LT Pro" panose="020B0504020202020204" pitchFamily="34" charset="77"/>
              </a:rPr>
            </a:br>
            <a:endParaRPr lang="en-US" sz="3200" b="0" i="0">
              <a:latin typeface="Avenir Next LT Pro" panose="020B0504020202020204" pitchFamily="34" charset="77"/>
            </a:endParaRPr>
          </a:p>
          <a:p>
            <a:endParaRPr lang="en-US"/>
          </a:p>
        </p:txBody>
      </p:sp>
    </p:spTree>
    <p:extLst>
      <p:ext uri="{BB962C8B-B14F-4D97-AF65-F5344CB8AC3E}">
        <p14:creationId xmlns:p14="http://schemas.microsoft.com/office/powerpoint/2010/main" val="58290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Bkgd image_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87B3923-4AE1-4B9E-FEF9-39D27BC92FAF}"/>
              </a:ext>
            </a:extLst>
          </p:cNvPr>
          <p:cNvSpPr>
            <a:spLocks noGrp="1"/>
          </p:cNvSpPr>
          <p:nvPr>
            <p:ph type="pic" sz="quarter" idx="13"/>
          </p:nvPr>
        </p:nvSpPr>
        <p:spPr>
          <a:xfrm>
            <a:off x="0" y="0"/>
            <a:ext cx="12192000" cy="6858000"/>
          </a:xfrm>
        </p:spPr>
        <p:txBody>
          <a:bodyPr/>
          <a:lstStyle>
            <a:lvl1pPr marL="0" indent="0">
              <a:buNone/>
              <a:defRPr/>
            </a:lvl1pPr>
          </a:lstStyle>
          <a:p>
            <a:endParaRPr lang="en-US"/>
          </a:p>
        </p:txBody>
      </p:sp>
      <p:sp>
        <p:nvSpPr>
          <p:cNvPr id="4" name="Date Placeholder 3">
            <a:extLst>
              <a:ext uri="{FF2B5EF4-FFF2-40B4-BE49-F238E27FC236}">
                <a16:creationId xmlns:a16="http://schemas.microsoft.com/office/drawing/2014/main" id="{18414766-51CF-D216-C61B-90FFEA9DADAD}"/>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5" name="Footer Placeholder 4">
            <a:extLst>
              <a:ext uri="{FF2B5EF4-FFF2-40B4-BE49-F238E27FC236}">
                <a16:creationId xmlns:a16="http://schemas.microsoft.com/office/drawing/2014/main" id="{42380D37-C7C1-2BA7-0D9F-EE4FCEDF6F61}"/>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8" name="Title 1">
            <a:extLst>
              <a:ext uri="{FF2B5EF4-FFF2-40B4-BE49-F238E27FC236}">
                <a16:creationId xmlns:a16="http://schemas.microsoft.com/office/drawing/2014/main" id="{4CFEDE19-148D-4693-4FC6-9707FE7EC9CD}"/>
              </a:ext>
            </a:extLst>
          </p:cNvPr>
          <p:cNvSpPr>
            <a:spLocks noGrp="1"/>
          </p:cNvSpPr>
          <p:nvPr>
            <p:ph type="ctrTitle"/>
          </p:nvPr>
        </p:nvSpPr>
        <p:spPr>
          <a:xfrm>
            <a:off x="329384" y="2743180"/>
            <a:ext cx="10477500" cy="2387600"/>
          </a:xfrm>
        </p:spPr>
        <p:txBody>
          <a:bodyPr anchor="t"/>
          <a:lstStyle>
            <a:lvl1pPr algn="l">
              <a:defRPr sz="6000" b="0" i="0">
                <a:latin typeface="Avenir Next LT Pro Light" panose="020B0304020202020204" pitchFamily="34" charset="77"/>
              </a:defRPr>
            </a:lvl1pPr>
          </a:lstStyle>
          <a:p>
            <a:r>
              <a:rPr lang="en-US"/>
              <a:t>Click to edit Master title style</a:t>
            </a:r>
          </a:p>
        </p:txBody>
      </p:sp>
      <p:sp>
        <p:nvSpPr>
          <p:cNvPr id="9" name="Subtitle 2">
            <a:extLst>
              <a:ext uri="{FF2B5EF4-FFF2-40B4-BE49-F238E27FC236}">
                <a16:creationId xmlns:a16="http://schemas.microsoft.com/office/drawing/2014/main" id="{D3D79C71-95F8-B49A-B215-1C1748118D8E}"/>
              </a:ext>
            </a:extLst>
          </p:cNvPr>
          <p:cNvSpPr>
            <a:spLocks noGrp="1"/>
          </p:cNvSpPr>
          <p:nvPr>
            <p:ph type="subTitle" idx="1"/>
          </p:nvPr>
        </p:nvSpPr>
        <p:spPr>
          <a:xfrm>
            <a:off x="367284" y="3816330"/>
            <a:ext cx="9144000" cy="1655762"/>
          </a:xfrm>
        </p:spPr>
        <p:txBody>
          <a:bodyPr>
            <a:normAutofit/>
          </a:bodyPr>
          <a:lstStyle>
            <a:lvl1pPr marL="0" indent="0" algn="l">
              <a:buNone/>
              <a:defRPr sz="3000" b="0" i="0">
                <a:latin typeface="Avenir Next LT Pro"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0F0E7F27-B0A0-E496-0049-379D888A3BC8}"/>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2878369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Image (1/2 horizontal)">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651F6DD-6B64-9673-FA75-E450A8CC2B8D}"/>
              </a:ext>
            </a:extLst>
          </p:cNvPr>
          <p:cNvSpPr>
            <a:spLocks noGrp="1"/>
          </p:cNvSpPr>
          <p:nvPr>
            <p:ph type="pic" sz="quarter" idx="13"/>
          </p:nvPr>
        </p:nvSpPr>
        <p:spPr>
          <a:xfrm>
            <a:off x="0" y="0"/>
            <a:ext cx="12192000" cy="3352800"/>
          </a:xfr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7EEF9E2A-1F08-6D93-CD4D-259D9AD9A6A9}"/>
              </a:ext>
            </a:extLst>
          </p:cNvPr>
          <p:cNvSpPr>
            <a:spLocks noGrp="1"/>
          </p:cNvSpPr>
          <p:nvPr>
            <p:ph type="title"/>
          </p:nvPr>
        </p:nvSpPr>
        <p:spPr>
          <a:xfrm>
            <a:off x="1397597" y="3516289"/>
            <a:ext cx="10515600" cy="801711"/>
          </a:xfrm>
        </p:spPr>
        <p:txBody>
          <a:bodyPr>
            <a:normAutofit/>
          </a:bodyPr>
          <a:lstStyle>
            <a:lvl1pPr>
              <a:defRPr sz="5400" b="0" i="0">
                <a:latin typeface="Avenir Next LT Pro Light" panose="020B0304020202020204"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1397597" y="4581318"/>
            <a:ext cx="10515600" cy="574882"/>
          </a:xfrm>
        </p:spPr>
        <p:txBody>
          <a:bodyPr>
            <a:normAutofit/>
          </a:bodyPr>
          <a:lstStyle>
            <a:lvl1pPr marL="0" indent="0">
              <a:buNone/>
              <a:defRPr sz="2800" b="0" i="0">
                <a:latin typeface="Avenir Next LT Pro" panose="020B0504020202020204" pitchFamily="34" charset="77"/>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4" name="Slide Number Placeholder 5">
            <a:extLst>
              <a:ext uri="{FF2B5EF4-FFF2-40B4-BE49-F238E27FC236}">
                <a16:creationId xmlns:a16="http://schemas.microsoft.com/office/drawing/2014/main" id="{012E3B5E-D467-FC3B-CCE3-D8425DEBCB47}"/>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1912311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4285653" y="1874500"/>
            <a:ext cx="5734647" cy="3536950"/>
          </a:xfrm>
        </p:spPr>
        <p:txBody>
          <a:bodyPr>
            <a:normAutofit/>
          </a:bodyPr>
          <a:lstStyle>
            <a:lvl1pPr marL="0" indent="0">
              <a:buNone/>
              <a:defRPr sz="3400" b="0" i="0">
                <a:latin typeface="Avenir Next LT Pro" panose="020B0504020202020204" pitchFamily="34" charset="77"/>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5" name="TextBox 4">
            <a:extLst>
              <a:ext uri="{FF2B5EF4-FFF2-40B4-BE49-F238E27FC236}">
                <a16:creationId xmlns:a16="http://schemas.microsoft.com/office/drawing/2014/main" id="{DAE34163-4FA2-E384-8704-C29C6C5FDC06}"/>
              </a:ext>
            </a:extLst>
          </p:cNvPr>
          <p:cNvSpPr txBox="1"/>
          <p:nvPr userDrawn="1"/>
        </p:nvSpPr>
        <p:spPr>
          <a:xfrm>
            <a:off x="1333501" y="1874500"/>
            <a:ext cx="2474002" cy="461665"/>
          </a:xfrm>
          <a:prstGeom prst="rect">
            <a:avLst/>
          </a:prstGeom>
          <a:noFill/>
        </p:spPr>
        <p:txBody>
          <a:bodyPr wrap="square" rtlCol="0">
            <a:spAutoFit/>
          </a:bodyPr>
          <a:lstStyle/>
          <a:p>
            <a:r>
              <a:rPr lang="en-US" sz="2400" b="1" i="0">
                <a:solidFill>
                  <a:schemeClr val="tx2"/>
                </a:solidFill>
                <a:latin typeface="Avenir Next LT Pro Demi" panose="020B0504020202020204" pitchFamily="34" charset="77"/>
              </a:rPr>
              <a:t>Agenda</a:t>
            </a:r>
          </a:p>
        </p:txBody>
      </p:sp>
      <p:sp>
        <p:nvSpPr>
          <p:cNvPr id="2" name="Slide Number Placeholder 5">
            <a:extLst>
              <a:ext uri="{FF2B5EF4-FFF2-40B4-BE49-F238E27FC236}">
                <a16:creationId xmlns:a16="http://schemas.microsoft.com/office/drawing/2014/main" id="{46B30484-C089-FE31-136C-D454EF485AFD}"/>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2369124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_2_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1A7B69-8A33-99A2-D53D-E4FD214EA83A}"/>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4285653" y="1934460"/>
            <a:ext cx="5734647" cy="3536950"/>
          </a:xfrm>
        </p:spPr>
        <p:txBody>
          <a:bodyPr>
            <a:normAutofit/>
          </a:bodyPr>
          <a:lstStyle>
            <a:lvl1pPr marL="0" indent="0">
              <a:buNone/>
              <a:defRPr sz="3400">
                <a:solidFill>
                  <a:schemeClr val="bg1"/>
                </a:solidFill>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5" name="TextBox 4">
            <a:extLst>
              <a:ext uri="{FF2B5EF4-FFF2-40B4-BE49-F238E27FC236}">
                <a16:creationId xmlns:a16="http://schemas.microsoft.com/office/drawing/2014/main" id="{DAE34163-4FA2-E384-8704-C29C6C5FDC06}"/>
              </a:ext>
            </a:extLst>
          </p:cNvPr>
          <p:cNvSpPr txBox="1"/>
          <p:nvPr userDrawn="1"/>
        </p:nvSpPr>
        <p:spPr>
          <a:xfrm>
            <a:off x="1333501" y="1874500"/>
            <a:ext cx="2474002" cy="461665"/>
          </a:xfrm>
          <a:prstGeom prst="rect">
            <a:avLst/>
          </a:prstGeom>
          <a:noFill/>
        </p:spPr>
        <p:txBody>
          <a:bodyPr wrap="square" rtlCol="0">
            <a:spAutoFit/>
          </a:bodyPr>
          <a:lstStyle/>
          <a:p>
            <a:r>
              <a:rPr lang="en-US" sz="2400" b="1" i="0">
                <a:solidFill>
                  <a:schemeClr val="tx1"/>
                </a:solidFill>
                <a:latin typeface="Avenir Next LT Pro Demi" panose="020B0504020202020204" pitchFamily="34" charset="77"/>
              </a:rPr>
              <a:t>Agenda</a:t>
            </a:r>
          </a:p>
        </p:txBody>
      </p:sp>
      <p:pic>
        <p:nvPicPr>
          <p:cNvPr id="6" name="Picture 5" descr="A black and white logo&#10;&#10;AI-generated content may be incorrect.">
            <a:extLst>
              <a:ext uri="{FF2B5EF4-FFF2-40B4-BE49-F238E27FC236}">
                <a16:creationId xmlns:a16="http://schemas.microsoft.com/office/drawing/2014/main" id="{962C62CE-09D6-C856-E3AE-AC08F62343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334" y="5892800"/>
            <a:ext cx="2240161" cy="706501"/>
          </a:xfrm>
          <a:prstGeom prst="rect">
            <a:avLst/>
          </a:prstGeom>
        </p:spPr>
      </p:pic>
    </p:spTree>
    <p:extLst>
      <p:ext uri="{BB962C8B-B14F-4D97-AF65-F5344CB8AC3E}">
        <p14:creationId xmlns:p14="http://schemas.microsoft.com/office/powerpoint/2010/main" val="1571050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Left and Content Right_R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0" y="0"/>
            <a:ext cx="6202426" cy="6858000"/>
          </a:xfrm>
          <a:solidFill>
            <a:schemeClr val="bg1">
              <a:lumMod val="95000"/>
            </a:schemeClr>
          </a:solidFill>
        </p:spPr>
        <p:txBody>
          <a:bodyPr/>
          <a:lstStyle>
            <a:lvl1pPr marL="0" indent="0">
              <a:buNone/>
              <a:defRPr/>
            </a:lvl1pPr>
          </a:lstStyle>
          <a:p>
            <a:endParaRPr lang="en-US"/>
          </a:p>
        </p:txBody>
      </p:sp>
      <p:sp>
        <p:nvSpPr>
          <p:cNvPr id="3" name="Rectangle 2">
            <a:extLst>
              <a:ext uri="{FF2B5EF4-FFF2-40B4-BE49-F238E27FC236}">
                <a16:creationId xmlns:a16="http://schemas.microsoft.com/office/drawing/2014/main" id="{2520CC7E-9067-1C37-7D21-FCC6C883D226}"/>
              </a:ext>
            </a:extLst>
          </p:cNvPr>
          <p:cNvSpPr/>
          <p:nvPr userDrawn="1"/>
        </p:nvSpPr>
        <p:spPr>
          <a:xfrm>
            <a:off x="6178550" y="0"/>
            <a:ext cx="6013450"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6556375" y="342900"/>
            <a:ext cx="4641850" cy="1314452"/>
          </a:xfrm>
          <a:noFill/>
        </p:spPr>
        <p:txBody>
          <a:bodyPr>
            <a:normAutofit/>
          </a:bodyPr>
          <a:lstStyle>
            <a:lvl1pPr>
              <a:lnSpc>
                <a:spcPct val="90000"/>
              </a:lnSpc>
              <a:defRPr sz="4400" b="0" i="0">
                <a:solidFill>
                  <a:schemeClr val="bg1"/>
                </a:solidFill>
                <a:latin typeface="Avenir Next LT Pro Light" panose="020B0304020202020204" pitchFamily="34" charset="77"/>
              </a:defRPr>
            </a:lvl1pPr>
          </a:lstStyle>
          <a:p>
            <a:r>
              <a:rPr lang="en-US"/>
              <a:t>Click to edit Master title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6556375" y="1890147"/>
            <a:ext cx="4654964"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4" name="Slide Number Placeholder 5">
            <a:extLst>
              <a:ext uri="{FF2B5EF4-FFF2-40B4-BE49-F238E27FC236}">
                <a16:creationId xmlns:a16="http://schemas.microsoft.com/office/drawing/2014/main" id="{E0F0B5FB-0CA6-7C7C-36EF-BFAD32E936EE}"/>
              </a:ext>
            </a:extLst>
          </p:cNvPr>
          <p:cNvSpPr>
            <a:spLocks noGrp="1"/>
          </p:cNvSpPr>
          <p:nvPr>
            <p:ph type="sldNum" sz="quarter" idx="12"/>
          </p:nvPr>
        </p:nvSpPr>
        <p:spPr>
          <a:xfrm>
            <a:off x="11370365" y="6402110"/>
            <a:ext cx="583590" cy="365125"/>
          </a:xfrm>
          <a:prstGeom prst="rect">
            <a:avLst/>
          </a:prstGeom>
        </p:spPr>
        <p:txBody>
          <a:bodyPr/>
          <a:lstStyle>
            <a:lvl1pPr algn="r">
              <a:defRPr sz="1200" b="0" i="0">
                <a:solidFill>
                  <a:schemeClr val="bg2"/>
                </a:solidFill>
                <a:latin typeface="Avenir Next LT Pro" panose="020B0504020202020204" pitchFamily="34" charset="77"/>
              </a:defRPr>
            </a:lvl1pPr>
          </a:lstStyle>
          <a:p>
            <a:fld id="{1A6EA290-99E6-F64D-827B-A9ABF6BE96C7}" type="slidenum">
              <a:rPr lang="en-US" smtClean="0"/>
              <a:pPr/>
              <a:t>‹#›</a:t>
            </a:fld>
            <a:endParaRPr lang="en-US"/>
          </a:p>
        </p:txBody>
      </p:sp>
      <p:pic>
        <p:nvPicPr>
          <p:cNvPr id="5" name="Picture 4" descr="A black and white logo&#10;&#10;AI-generated content may be incorrect.">
            <a:extLst>
              <a:ext uri="{FF2B5EF4-FFF2-40B4-BE49-F238E27FC236}">
                <a16:creationId xmlns:a16="http://schemas.microsoft.com/office/drawing/2014/main" id="{BF45511E-65F3-F4D5-FF49-7E61ABA09C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3795" y="6039555"/>
            <a:ext cx="2240161" cy="706501"/>
          </a:xfrm>
          <a:prstGeom prst="rect">
            <a:avLst/>
          </a:prstGeom>
        </p:spPr>
      </p:pic>
    </p:spTree>
    <p:extLst>
      <p:ext uri="{BB962C8B-B14F-4D97-AF65-F5344CB8AC3E}">
        <p14:creationId xmlns:p14="http://schemas.microsoft.com/office/powerpoint/2010/main" val="1982992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eft and Image Right_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20CC7E-9067-1C37-7D21-FCC6C883D226}"/>
              </a:ext>
            </a:extLst>
          </p:cNvPr>
          <p:cNvSpPr/>
          <p:nvPr userDrawn="1"/>
        </p:nvSpPr>
        <p:spPr>
          <a:xfrm>
            <a:off x="-2" y="0"/>
            <a:ext cx="6035040"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a:latin typeface="Avenir Next LT Pro" panose="020B0504020202020204" pitchFamily="34" charset="77"/>
            </a:endParaRPr>
          </a:p>
        </p:txBody>
      </p:sp>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6029739" y="0"/>
            <a:ext cx="6140924" cy="6858000"/>
          </a:xfr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4426" y="351903"/>
            <a:ext cx="4641850" cy="1314452"/>
          </a:xfrm>
          <a:noFill/>
        </p:spPr>
        <p:txBody>
          <a:bodyPr>
            <a:normAutofit/>
          </a:bodyPr>
          <a:lstStyle>
            <a:lvl1pPr>
              <a:lnSpc>
                <a:spcPct val="90000"/>
              </a:lnSpc>
              <a:defRPr sz="4400" b="0" i="0">
                <a:solidFill>
                  <a:schemeClr val="bg1"/>
                </a:solidFill>
                <a:latin typeface="Avenir Next LT Pro Light" panose="020B0304020202020204" pitchFamily="34" charset="77"/>
              </a:defRPr>
            </a:lvl1pPr>
          </a:lstStyle>
          <a:p>
            <a:r>
              <a:rPr lang="en-US"/>
              <a:t>Click to edit Master title style</a:t>
            </a:r>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4426" y="190500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5" name="Slide Number Placeholder 5">
            <a:extLst>
              <a:ext uri="{FF2B5EF4-FFF2-40B4-BE49-F238E27FC236}">
                <a16:creationId xmlns:a16="http://schemas.microsoft.com/office/drawing/2014/main" id="{243A0062-BA96-1759-8605-08D94742FB7F}"/>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pic>
        <p:nvPicPr>
          <p:cNvPr id="4" name="Picture 3" descr="A black and white logo&#10;&#10;AI-generated content may be incorrect.">
            <a:extLst>
              <a:ext uri="{FF2B5EF4-FFF2-40B4-BE49-F238E27FC236}">
                <a16:creationId xmlns:a16="http://schemas.microsoft.com/office/drawing/2014/main" id="{14098A16-D349-8A18-C04C-0C6326502E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334" y="5892800"/>
            <a:ext cx="2240161" cy="706501"/>
          </a:xfrm>
          <a:prstGeom prst="rect">
            <a:avLst/>
          </a:prstGeom>
        </p:spPr>
      </p:pic>
    </p:spTree>
    <p:extLst>
      <p:ext uri="{BB962C8B-B14F-4D97-AF65-F5344CB8AC3E}">
        <p14:creationId xmlns:p14="http://schemas.microsoft.com/office/powerpoint/2010/main" val="96489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EF3E-8FE2-6FA2-8E14-399201C2F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B2A07-E96B-85F4-3783-BD8B287346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6EE38F-E56B-FA8A-0D5F-3E352FE46CDC}"/>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5" name="Footer Placeholder 4">
            <a:extLst>
              <a:ext uri="{FF2B5EF4-FFF2-40B4-BE49-F238E27FC236}">
                <a16:creationId xmlns:a16="http://schemas.microsoft.com/office/drawing/2014/main" id="{F820797B-F947-C0E7-C575-1A3E54E9E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544CF-CFEC-C4C2-84ED-234B5371F32F}"/>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648156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 Left and Image Right_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20CC7E-9067-1C37-7D21-FCC6C883D226}"/>
              </a:ext>
            </a:extLst>
          </p:cNvPr>
          <p:cNvSpPr/>
          <p:nvPr userDrawn="1"/>
        </p:nvSpPr>
        <p:spPr>
          <a:xfrm>
            <a:off x="-2" y="0"/>
            <a:ext cx="5609065"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4426" y="351903"/>
            <a:ext cx="4641850" cy="1314452"/>
          </a:xfrm>
          <a:noFill/>
        </p:spPr>
        <p:txBody>
          <a:bodyPr>
            <a:normAutofit/>
          </a:bodyPr>
          <a:lstStyle>
            <a:lvl1pPr>
              <a:lnSpc>
                <a:spcPct val="90000"/>
              </a:lnSpc>
              <a:defRPr sz="4400" b="0" i="0">
                <a:solidFill>
                  <a:schemeClr val="bg1"/>
                </a:solidFill>
                <a:latin typeface="Avenir Next LT Pro Light" panose="020B0304020202020204" pitchFamily="34" charset="77"/>
              </a:defRPr>
            </a:lvl1pPr>
          </a:lstStyle>
          <a:p>
            <a:r>
              <a:rPr lang="en-US"/>
              <a:t>Click to edit Master title style</a:t>
            </a:r>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4426" y="1905000"/>
            <a:ext cx="5060950"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5" name="Slide Number Placeholder 5">
            <a:extLst>
              <a:ext uri="{FF2B5EF4-FFF2-40B4-BE49-F238E27FC236}">
                <a16:creationId xmlns:a16="http://schemas.microsoft.com/office/drawing/2014/main" id="{243A0062-BA96-1759-8605-08D94742FB7F}"/>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pic>
        <p:nvPicPr>
          <p:cNvPr id="4" name="Picture 3" descr="A black and white logo&#10;&#10;AI-generated content may be incorrect.">
            <a:extLst>
              <a:ext uri="{FF2B5EF4-FFF2-40B4-BE49-F238E27FC236}">
                <a16:creationId xmlns:a16="http://schemas.microsoft.com/office/drawing/2014/main" id="{14098A16-D349-8A18-C04C-0C6326502E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334" y="5892800"/>
            <a:ext cx="2240161" cy="706501"/>
          </a:xfrm>
          <a:prstGeom prst="rect">
            <a:avLst/>
          </a:prstGeom>
        </p:spPr>
      </p:pic>
    </p:spTree>
    <p:extLst>
      <p:ext uri="{BB962C8B-B14F-4D97-AF65-F5344CB8AC3E}">
        <p14:creationId xmlns:p14="http://schemas.microsoft.com/office/powerpoint/2010/main" val="2302244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Right and Content_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6178550" y="0"/>
            <a:ext cx="6202426" cy="6858000"/>
          </a:xfr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2900" y="342900"/>
            <a:ext cx="4641850" cy="1314452"/>
          </a:xfrm>
          <a:noFill/>
        </p:spPr>
        <p:txBody>
          <a:bodyPr>
            <a:normAutofit/>
          </a:bodyPr>
          <a:lstStyle>
            <a:lvl1pPr>
              <a:lnSpc>
                <a:spcPct val="90000"/>
              </a:lnSpc>
              <a:defRPr sz="4400" b="0" i="0">
                <a:solidFill>
                  <a:schemeClr val="tx1"/>
                </a:solidFill>
                <a:latin typeface="Avenir Next LT Pro Light" panose="020B0304020202020204" pitchFamily="34" charset="77"/>
              </a:defRPr>
            </a:lvl1pPr>
          </a:lstStyle>
          <a:p>
            <a:r>
              <a:rPr lang="en-US"/>
              <a:t>Click to edit Master title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2900" y="1885950"/>
            <a:ext cx="5060950" cy="3086100"/>
          </a:xfrm>
        </p:spPr>
        <p:txBody>
          <a:bodyPr/>
          <a:lstStyle>
            <a:lvl1pPr marL="0" indent="0">
              <a:buNone/>
              <a:defRPr sz="2200">
                <a:solidFill>
                  <a:schemeClr val="tx1"/>
                </a:solidFill>
              </a:defRPr>
            </a:lvl1pPr>
            <a:lvl2pPr>
              <a:defRPr sz="2000">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60908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Right and Content_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B8BF5-EB58-43DD-3183-782E6E3F8F47}"/>
              </a:ext>
            </a:extLst>
          </p:cNvPr>
          <p:cNvPicPr>
            <a:picLocks noGrp="1" noRot="1" noMove="1" noResize="1" noEditPoints="1" noAdjustHandles="1" noChangeArrowheads="1" noChangeShapeType="1" noCrop="1"/>
          </p:cNvPicPr>
          <p:nvPr userDrawn="1"/>
        </p:nvPicPr>
        <p:blipFill>
          <a:blip r:embed="rId2"/>
          <a:srcRect l="65984" b="1076"/>
          <a:stretch>
            <a:fillRect/>
          </a:stretch>
        </p:blipFill>
        <p:spPr>
          <a:xfrm>
            <a:off x="7983020" y="0"/>
            <a:ext cx="4208980" cy="6858000"/>
          </a:xfrm>
          <a:prstGeom prst="rect">
            <a:avLst/>
          </a:prstGeom>
        </p:spPr>
      </p:pic>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2900" y="342900"/>
            <a:ext cx="4641850" cy="1314452"/>
          </a:xfrm>
          <a:noFill/>
        </p:spPr>
        <p:txBody>
          <a:bodyPr>
            <a:normAutofit/>
          </a:bodyPr>
          <a:lstStyle>
            <a:lvl1pPr>
              <a:lnSpc>
                <a:spcPct val="90000"/>
              </a:lnSpc>
              <a:defRPr sz="4000" b="0" i="0">
                <a:solidFill>
                  <a:schemeClr val="tx2"/>
                </a:solidFill>
                <a:latin typeface="Avenir Next LT Pro Light" panose="020B0304020202020204" pitchFamily="34" charset="77"/>
              </a:defRPr>
            </a:lvl1pPr>
          </a:lstStyle>
          <a:p>
            <a:r>
              <a:rPr lang="en-US"/>
              <a:t>Click to edit Master title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2900" y="1885950"/>
            <a:ext cx="7486008" cy="3086100"/>
          </a:xfrm>
        </p:spPr>
        <p:txBody>
          <a:bodyPr>
            <a:normAutofit/>
          </a:bodyPr>
          <a:lstStyle>
            <a:lvl1pPr marL="0" indent="0">
              <a:buNone/>
              <a:defRPr sz="1800">
                <a:solidFill>
                  <a:schemeClr val="tx1"/>
                </a:solidFill>
              </a:defRPr>
            </a:lvl1pPr>
            <a:lvl2pPr>
              <a:defRPr sz="1800">
                <a:solidFill>
                  <a:schemeClr val="tx1"/>
                </a:solidFill>
              </a:defRPr>
            </a:lvl2pPr>
          </a:lstStyle>
          <a:p>
            <a:pPr lvl="0"/>
            <a:r>
              <a:rPr lang="en-US"/>
              <a:t>Click to edit Master text styles</a:t>
            </a:r>
          </a:p>
        </p:txBody>
      </p:sp>
    </p:spTree>
    <p:extLst>
      <p:ext uri="{BB962C8B-B14F-4D97-AF65-F5344CB8AC3E}">
        <p14:creationId xmlns:p14="http://schemas.microsoft.com/office/powerpoint/2010/main" val="93981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Image Right and Content_Lef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14F3677B-2315-CA88-D7CD-D8F5699F40BD}"/>
              </a:ext>
            </a:extLst>
          </p:cNvPr>
          <p:cNvPicPr>
            <a:picLocks noGrp="1" noRot="1" noChangeAspect="1" noMove="1" noResize="1" noEditPoints="1" noAdjustHandles="1" noChangeArrowheads="1" noChangeShapeType="1" noCrop="1"/>
          </p:cNvPicPr>
          <p:nvPr userDrawn="1"/>
        </p:nvPicPr>
        <p:blipFill>
          <a:blip r:embed="rId2"/>
          <a:srcRect l="54906"/>
          <a:stretch>
            <a:fillRect/>
          </a:stretch>
        </p:blipFill>
        <p:spPr>
          <a:xfrm>
            <a:off x="6632294" y="0"/>
            <a:ext cx="5559706" cy="6907718"/>
          </a:xfrm>
          <a:prstGeom prst="rect">
            <a:avLst/>
          </a:prstGeom>
        </p:spPr>
      </p:pic>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2900" y="342900"/>
            <a:ext cx="4641850" cy="1314452"/>
          </a:xfrm>
          <a:noFill/>
        </p:spPr>
        <p:txBody>
          <a:bodyPr>
            <a:normAutofit/>
          </a:bodyPr>
          <a:lstStyle>
            <a:lvl1pPr>
              <a:lnSpc>
                <a:spcPct val="90000"/>
              </a:lnSpc>
              <a:defRPr sz="4000" b="0" i="0">
                <a:solidFill>
                  <a:schemeClr val="tx2"/>
                </a:solidFill>
                <a:latin typeface="Avenir Next LT Pro Light" panose="020B0304020202020204" pitchFamily="34" charset="77"/>
              </a:defRPr>
            </a:lvl1pPr>
          </a:lstStyle>
          <a:p>
            <a:r>
              <a:rPr lang="en-US"/>
              <a:t>Click to edit Master title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2900" y="1885950"/>
            <a:ext cx="7486008" cy="3086100"/>
          </a:xfrm>
        </p:spPr>
        <p:txBody>
          <a:bodyPr>
            <a:normAutofit/>
          </a:bodyPr>
          <a:lstStyle>
            <a:lvl1pPr marL="0" indent="0">
              <a:buNone/>
              <a:defRPr sz="1800">
                <a:solidFill>
                  <a:schemeClr val="tx1"/>
                </a:solidFill>
              </a:defRPr>
            </a:lvl1pPr>
            <a:lvl2pPr>
              <a:defRPr sz="1800">
                <a:solidFill>
                  <a:schemeClr val="tx1"/>
                </a:solidFill>
              </a:defRPr>
            </a:lvl2pPr>
          </a:lstStyle>
          <a:p>
            <a:pPr lvl="0"/>
            <a:r>
              <a:rPr lang="en-US"/>
              <a:t>Click to edit Master text styles</a:t>
            </a:r>
          </a:p>
        </p:txBody>
      </p:sp>
    </p:spTree>
    <p:extLst>
      <p:ext uri="{BB962C8B-B14F-4D97-AF65-F5344CB8AC3E}">
        <p14:creationId xmlns:p14="http://schemas.microsoft.com/office/powerpoint/2010/main" val="1124456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Image Right and Content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2900" y="342900"/>
            <a:ext cx="4641850" cy="1314452"/>
          </a:xfrm>
          <a:noFill/>
        </p:spPr>
        <p:txBody>
          <a:bodyPr>
            <a:normAutofit/>
          </a:bodyPr>
          <a:lstStyle>
            <a:lvl1pPr>
              <a:lnSpc>
                <a:spcPct val="90000"/>
              </a:lnSpc>
              <a:defRPr sz="4000" b="0" i="0">
                <a:solidFill>
                  <a:schemeClr val="tx2"/>
                </a:solidFill>
                <a:latin typeface="Avenir Next LT Pro Light" panose="020B0304020202020204" pitchFamily="34" charset="77"/>
              </a:defRPr>
            </a:lvl1pPr>
          </a:lstStyle>
          <a:p>
            <a:r>
              <a:rPr lang="en-US"/>
              <a:t>Click to edit Master title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2900" y="1885950"/>
            <a:ext cx="7486008" cy="3086100"/>
          </a:xfrm>
        </p:spPr>
        <p:txBody>
          <a:bodyPr>
            <a:normAutofit/>
          </a:bodyPr>
          <a:lstStyle>
            <a:lvl1pPr marL="0" indent="0">
              <a:buNone/>
              <a:defRPr sz="1800">
                <a:solidFill>
                  <a:schemeClr val="tx1"/>
                </a:solidFill>
              </a:defRPr>
            </a:lvl1pPr>
            <a:lvl2pPr>
              <a:defRPr sz="1800">
                <a:solidFill>
                  <a:schemeClr val="tx1"/>
                </a:solidFill>
              </a:defRPr>
            </a:lvl2pPr>
          </a:lstStyle>
          <a:p>
            <a:pPr lvl="0"/>
            <a:r>
              <a:rPr lang="en-US"/>
              <a:t>Click to edit Master text styles</a:t>
            </a:r>
          </a:p>
        </p:txBody>
      </p:sp>
    </p:spTree>
    <p:extLst>
      <p:ext uri="{BB962C8B-B14F-4D97-AF65-F5344CB8AC3E}">
        <p14:creationId xmlns:p14="http://schemas.microsoft.com/office/powerpoint/2010/main" val="935828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Image Right and Content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4062144" y="342900"/>
            <a:ext cx="4641850" cy="1314452"/>
          </a:xfrm>
          <a:noFill/>
        </p:spPr>
        <p:txBody>
          <a:bodyPr>
            <a:normAutofit/>
          </a:bodyPr>
          <a:lstStyle>
            <a:lvl1pPr>
              <a:lnSpc>
                <a:spcPct val="90000"/>
              </a:lnSpc>
              <a:defRPr sz="4000" b="0" i="0">
                <a:solidFill>
                  <a:schemeClr val="tx2"/>
                </a:solidFill>
                <a:latin typeface="Avenir Next LT Pro Light" panose="020B0304020202020204" pitchFamily="34" charset="77"/>
              </a:defRPr>
            </a:lvl1pPr>
          </a:lstStyle>
          <a:p>
            <a:r>
              <a:rPr lang="en-US"/>
              <a:t>Click to edit Master title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4062144" y="1885950"/>
            <a:ext cx="7486008" cy="3086100"/>
          </a:xfrm>
        </p:spPr>
        <p:txBody>
          <a:bodyPr>
            <a:normAutofit/>
          </a:bodyPr>
          <a:lstStyle>
            <a:lvl1pPr marL="0" indent="0">
              <a:buNone/>
              <a:defRPr sz="1800">
                <a:solidFill>
                  <a:schemeClr val="tx1"/>
                </a:solidFill>
              </a:defRPr>
            </a:lvl1pPr>
            <a:lvl2pPr>
              <a:defRPr sz="1800">
                <a:solidFill>
                  <a:schemeClr val="tx1"/>
                </a:solidFill>
              </a:defRPr>
            </a:lvl2pPr>
          </a:lstStyle>
          <a:p>
            <a:pPr lvl="0"/>
            <a:r>
              <a:rPr lang="en-US"/>
              <a:t>Click to edit Master text styles</a:t>
            </a:r>
          </a:p>
        </p:txBody>
      </p:sp>
    </p:spTree>
    <p:extLst>
      <p:ext uri="{BB962C8B-B14F-4D97-AF65-F5344CB8AC3E}">
        <p14:creationId xmlns:p14="http://schemas.microsoft.com/office/powerpoint/2010/main" val="2309011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Image Right and Content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342899" y="342900"/>
            <a:ext cx="4641850" cy="1314452"/>
          </a:xfrm>
          <a:noFill/>
        </p:spPr>
        <p:txBody>
          <a:bodyPr>
            <a:normAutofit/>
          </a:bodyPr>
          <a:lstStyle>
            <a:lvl1pPr>
              <a:lnSpc>
                <a:spcPct val="90000"/>
              </a:lnSpc>
              <a:defRPr sz="4000" b="0" i="0">
                <a:solidFill>
                  <a:schemeClr val="tx2"/>
                </a:solidFill>
                <a:latin typeface="Avenir Next LT Pro Light" panose="020B0304020202020204" pitchFamily="34" charset="77"/>
              </a:defRPr>
            </a:lvl1pPr>
          </a:lstStyle>
          <a:p>
            <a:r>
              <a:rPr lang="en-US"/>
              <a:t>Click to edit Master title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342899" y="1885950"/>
            <a:ext cx="7486008" cy="3086100"/>
          </a:xfrm>
        </p:spPr>
        <p:txBody>
          <a:bodyPr>
            <a:normAutofit/>
          </a:bodyPr>
          <a:lstStyle>
            <a:lvl1pPr marL="0" indent="0">
              <a:buNone/>
              <a:defRPr sz="1800">
                <a:solidFill>
                  <a:schemeClr val="tx1"/>
                </a:solidFill>
              </a:defRPr>
            </a:lvl1pPr>
            <a:lvl2pPr>
              <a:defRPr sz="1800">
                <a:solidFill>
                  <a:schemeClr val="tx1"/>
                </a:solidFill>
              </a:defRPr>
            </a:lvl2pPr>
          </a:lstStyle>
          <a:p>
            <a:pPr lvl="0"/>
            <a:r>
              <a:rPr lang="en-US"/>
              <a:t>Click to edit Master text styles</a:t>
            </a:r>
          </a:p>
        </p:txBody>
      </p:sp>
    </p:spTree>
    <p:extLst>
      <p:ext uri="{BB962C8B-B14F-4D97-AF65-F5344CB8AC3E}">
        <p14:creationId xmlns:p14="http://schemas.microsoft.com/office/powerpoint/2010/main" val="1331011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Left and Content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0" y="0"/>
            <a:ext cx="6202426" cy="6858000"/>
          </a:xfr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6556375" y="342900"/>
            <a:ext cx="4641850" cy="1314452"/>
          </a:xfrm>
          <a:noFill/>
        </p:spPr>
        <p:txBody>
          <a:bodyPr>
            <a:normAutofit/>
          </a:bodyPr>
          <a:lstStyle>
            <a:lvl1pPr>
              <a:lnSpc>
                <a:spcPct val="90000"/>
              </a:lnSpc>
              <a:defRPr sz="4400" b="0" i="0">
                <a:solidFill>
                  <a:schemeClr val="tx1"/>
                </a:solidFill>
                <a:latin typeface="Avenir Next LT Pro Light" panose="020B0304020202020204" pitchFamily="34" charset="77"/>
              </a:defRPr>
            </a:lvl1pPr>
          </a:lstStyle>
          <a:p>
            <a:r>
              <a:rPr lang="en-US"/>
              <a:t>Click to edit Master title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0" name="Slide Number Placeholder 5">
            <a:extLst>
              <a:ext uri="{FF2B5EF4-FFF2-40B4-BE49-F238E27FC236}">
                <a16:creationId xmlns:a16="http://schemas.microsoft.com/office/drawing/2014/main" id="{058B07BA-1536-D53C-14DC-4C97B41C9037}"/>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6556375" y="1885950"/>
            <a:ext cx="5060950" cy="3086100"/>
          </a:xfrm>
        </p:spPr>
        <p:txBody>
          <a:bodyPr/>
          <a:lstStyle>
            <a:lvl1pPr marL="0" indent="0">
              <a:buNone/>
              <a:defRPr sz="2200">
                <a:solidFill>
                  <a:schemeClr val="tx1"/>
                </a:solidFill>
              </a:defRPr>
            </a:lvl1pPr>
            <a:lvl2pPr>
              <a:defRPr sz="2000">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88115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only with Subjec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FFB92B62-12BB-B2F9-5340-76491D3AACDE}"/>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7" name="Footer Placeholder 4">
            <a:extLst>
              <a:ext uri="{FF2B5EF4-FFF2-40B4-BE49-F238E27FC236}">
                <a16:creationId xmlns:a16="http://schemas.microsoft.com/office/drawing/2014/main" id="{5A9E784C-D5C0-5911-A775-904D4924DFB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8" name="Slide Number Placeholder 5">
            <a:extLst>
              <a:ext uri="{FF2B5EF4-FFF2-40B4-BE49-F238E27FC236}">
                <a16:creationId xmlns:a16="http://schemas.microsoft.com/office/drawing/2014/main" id="{987CFB84-65F0-CFD7-D43F-1D6E4E7F29AD}"/>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9" name="Title 1">
            <a:extLst>
              <a:ext uri="{FF2B5EF4-FFF2-40B4-BE49-F238E27FC236}">
                <a16:creationId xmlns:a16="http://schemas.microsoft.com/office/drawing/2014/main" id="{A12EF3F9-7CE4-9AF4-64A7-3450783E89E1}"/>
              </a:ext>
            </a:extLst>
          </p:cNvPr>
          <p:cNvSpPr>
            <a:spLocks noGrp="1"/>
          </p:cNvSpPr>
          <p:nvPr>
            <p:ph type="title"/>
          </p:nvPr>
        </p:nvSpPr>
        <p:spPr>
          <a:xfrm>
            <a:off x="342900" y="347196"/>
            <a:ext cx="10515600" cy="1325563"/>
          </a:xfrm>
        </p:spPr>
        <p:txBody>
          <a:bodyPr/>
          <a:lstStyle>
            <a:lvl1pPr>
              <a:lnSpc>
                <a:spcPct val="90000"/>
              </a:lnSpc>
              <a:defRPr b="0" i="0">
                <a:latin typeface="Avenir Next LT Pro Light" panose="020B0304020202020204" pitchFamily="34" charset="77"/>
              </a:defRPr>
            </a:lvl1pPr>
          </a:lstStyle>
          <a:p>
            <a:r>
              <a:rPr lang="en-US"/>
              <a:t>Click to edit Master title style</a:t>
            </a:r>
          </a:p>
        </p:txBody>
      </p:sp>
      <p:sp>
        <p:nvSpPr>
          <p:cNvPr id="11" name="Content Placeholder 10">
            <a:extLst>
              <a:ext uri="{FF2B5EF4-FFF2-40B4-BE49-F238E27FC236}">
                <a16:creationId xmlns:a16="http://schemas.microsoft.com/office/drawing/2014/main" id="{144C9117-45F5-7DD0-930D-621209580379}"/>
              </a:ext>
            </a:extLst>
          </p:cNvPr>
          <p:cNvSpPr>
            <a:spLocks noGrp="1"/>
          </p:cNvSpPr>
          <p:nvPr>
            <p:ph sz="quarter" idx="13"/>
          </p:nvPr>
        </p:nvSpPr>
        <p:spPr>
          <a:xfrm>
            <a:off x="3321050" y="1958227"/>
            <a:ext cx="7537450" cy="3904691"/>
          </a:xfrm>
        </p:spPr>
        <p:txBody>
          <a:body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97EBF48A-AC5E-0759-887C-8AD8266A74AC}"/>
              </a:ext>
            </a:extLst>
          </p:cNvPr>
          <p:cNvSpPr>
            <a:spLocks noGrp="1"/>
          </p:cNvSpPr>
          <p:nvPr>
            <p:ph type="body" sz="quarter" idx="14"/>
          </p:nvPr>
        </p:nvSpPr>
        <p:spPr>
          <a:xfrm>
            <a:off x="342900" y="1958227"/>
            <a:ext cx="2092325" cy="775539"/>
          </a:xfrm>
        </p:spPr>
        <p:txBody>
          <a:bodyPr>
            <a:noAutofit/>
          </a:bodyPr>
          <a:lstStyle>
            <a:lvl1pPr marL="0" indent="0">
              <a:buNone/>
              <a:defRPr sz="1800" b="1" i="0">
                <a:solidFill>
                  <a:schemeClr val="tx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496577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FFB92B62-12BB-B2F9-5340-76491D3AACDE}"/>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7" name="Footer Placeholder 4">
            <a:extLst>
              <a:ext uri="{FF2B5EF4-FFF2-40B4-BE49-F238E27FC236}">
                <a16:creationId xmlns:a16="http://schemas.microsoft.com/office/drawing/2014/main" id="{5A9E784C-D5C0-5911-A775-904D4924DFB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8" name="Slide Number Placeholder 5">
            <a:extLst>
              <a:ext uri="{FF2B5EF4-FFF2-40B4-BE49-F238E27FC236}">
                <a16:creationId xmlns:a16="http://schemas.microsoft.com/office/drawing/2014/main" id="{987CFB84-65F0-CFD7-D43F-1D6E4E7F29AD}"/>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9" name="Title 1">
            <a:extLst>
              <a:ext uri="{FF2B5EF4-FFF2-40B4-BE49-F238E27FC236}">
                <a16:creationId xmlns:a16="http://schemas.microsoft.com/office/drawing/2014/main" id="{A12EF3F9-7CE4-9AF4-64A7-3450783E89E1}"/>
              </a:ext>
            </a:extLst>
          </p:cNvPr>
          <p:cNvSpPr>
            <a:spLocks noGrp="1"/>
          </p:cNvSpPr>
          <p:nvPr>
            <p:ph type="title"/>
          </p:nvPr>
        </p:nvSpPr>
        <p:spPr>
          <a:xfrm>
            <a:off x="342900" y="347196"/>
            <a:ext cx="10515600" cy="1325563"/>
          </a:xfrm>
        </p:spPr>
        <p:txBody>
          <a:bodyPr/>
          <a:lstStyle>
            <a:lvl1pPr>
              <a:lnSpc>
                <a:spcPct val="90000"/>
              </a:lnSpc>
              <a:defRPr b="0" i="0">
                <a:latin typeface="Avenir Next LT Pro Light" panose="020B0304020202020204" pitchFamily="34" charset="77"/>
              </a:defRPr>
            </a:lvl1pPr>
          </a:lstStyle>
          <a:p>
            <a:r>
              <a:rPr lang="en-US"/>
              <a:t>Click to edit Master title style</a:t>
            </a:r>
          </a:p>
        </p:txBody>
      </p:sp>
      <p:sp>
        <p:nvSpPr>
          <p:cNvPr id="11" name="Content Placeholder 10">
            <a:extLst>
              <a:ext uri="{FF2B5EF4-FFF2-40B4-BE49-F238E27FC236}">
                <a16:creationId xmlns:a16="http://schemas.microsoft.com/office/drawing/2014/main" id="{144C9117-45F5-7DD0-930D-621209580379}"/>
              </a:ext>
            </a:extLst>
          </p:cNvPr>
          <p:cNvSpPr>
            <a:spLocks noGrp="1"/>
          </p:cNvSpPr>
          <p:nvPr>
            <p:ph sz="quarter" idx="13"/>
          </p:nvPr>
        </p:nvSpPr>
        <p:spPr>
          <a:xfrm>
            <a:off x="2330450" y="1958227"/>
            <a:ext cx="8528050" cy="3904691"/>
          </a:xfrm>
        </p:spPr>
        <p:txBody>
          <a:body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6EA7FFFE-86C0-9001-995D-C5A8EA6F2D9A}"/>
              </a:ext>
            </a:extLst>
          </p:cNvPr>
          <p:cNvSpPr>
            <a:spLocks noGrp="1"/>
          </p:cNvSpPr>
          <p:nvPr>
            <p:ph type="body" sz="quarter" idx="14"/>
          </p:nvPr>
        </p:nvSpPr>
        <p:spPr>
          <a:xfrm>
            <a:off x="342900" y="1105201"/>
            <a:ext cx="8331200" cy="718157"/>
          </a:xfrm>
        </p:spPr>
        <p:txBody>
          <a:bodyPr/>
          <a:lstStyle>
            <a:lvl1pPr marL="0" indent="0">
              <a:buNone/>
              <a:defRPr b="1" i="0">
                <a:latin typeface="Avenir Next LT Pro Demi" panose="020B0504020202020204" pitchFamily="34" charset="77"/>
              </a:defRPr>
            </a:lvl1pPr>
          </a:lstStyle>
          <a:p>
            <a:pPr lvl="0"/>
            <a:r>
              <a:rPr lang="en-US"/>
              <a:t>Click to edit Master text styles</a:t>
            </a:r>
          </a:p>
        </p:txBody>
      </p:sp>
    </p:spTree>
    <p:extLst>
      <p:ext uri="{BB962C8B-B14F-4D97-AF65-F5344CB8AC3E}">
        <p14:creationId xmlns:p14="http://schemas.microsoft.com/office/powerpoint/2010/main" val="176463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9845-440D-1C7B-E77C-F5EE820CC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9DB70-B5A7-65B7-C9D7-37551F0A9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75C7C-D50A-9AAE-4019-CEB8706B6F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051C8-9D11-DCCF-5ED0-065184964E16}"/>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6" name="Footer Placeholder 5">
            <a:extLst>
              <a:ext uri="{FF2B5EF4-FFF2-40B4-BE49-F238E27FC236}">
                <a16:creationId xmlns:a16="http://schemas.microsoft.com/office/drawing/2014/main" id="{7CFC1869-96C4-E2B3-93E7-58A2BF47D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25FAB-17C9-D754-B7C9-588DCB33762B}"/>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47960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0C08857D-8E60-9C81-5AA9-2BE86788A4A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6" name="Footer Placeholder 4">
            <a:extLst>
              <a:ext uri="{FF2B5EF4-FFF2-40B4-BE49-F238E27FC236}">
                <a16:creationId xmlns:a16="http://schemas.microsoft.com/office/drawing/2014/main" id="{EF622902-3D8E-D477-D76A-4146F0713C0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7" name="Slide Number Placeholder 5">
            <a:extLst>
              <a:ext uri="{FF2B5EF4-FFF2-40B4-BE49-F238E27FC236}">
                <a16:creationId xmlns:a16="http://schemas.microsoft.com/office/drawing/2014/main" id="{9A4497A6-39BA-3E26-54B6-E9F4C7242856}"/>
              </a:ext>
            </a:extLst>
          </p:cNvPr>
          <p:cNvSpPr>
            <a:spLocks noGrp="1"/>
          </p:cNvSpPr>
          <p:nvPr>
            <p:ph type="sldNum" sz="quarter" idx="12"/>
          </p:nvPr>
        </p:nvSpPr>
        <p:spPr>
          <a:xfrm>
            <a:off x="9210755" y="6283154"/>
            <a:ext cx="274320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25191965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91E422-1630-9EAE-1060-D08D40E57DBF}"/>
              </a:ext>
            </a:extLst>
          </p:cNvPr>
          <p:cNvSpPr/>
          <p:nvPr userDrawn="1"/>
        </p:nvSpPr>
        <p:spPr>
          <a:xfrm>
            <a:off x="144966" y="5531005"/>
            <a:ext cx="2575932" cy="13269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Next LT Pro" panose="020B0504020202020204" pitchFamily="34" charset="77"/>
            </a:endParaRPr>
          </a:p>
        </p:txBody>
      </p:sp>
      <p:sp>
        <p:nvSpPr>
          <p:cNvPr id="11" name="Picture Placeholder 10">
            <a:extLst>
              <a:ext uri="{FF2B5EF4-FFF2-40B4-BE49-F238E27FC236}">
                <a16:creationId xmlns:a16="http://schemas.microsoft.com/office/drawing/2014/main" id="{DFB7B1BB-2343-D539-2A23-4143D0B8CD7C}"/>
              </a:ext>
            </a:extLst>
          </p:cNvPr>
          <p:cNvSpPr>
            <a:spLocks noGrp="1"/>
          </p:cNvSpPr>
          <p:nvPr>
            <p:ph type="pic" sz="quarter" idx="13"/>
          </p:nvPr>
        </p:nvSpPr>
        <p:spPr>
          <a:xfrm>
            <a:off x="434975" y="379413"/>
            <a:ext cx="3668713" cy="2732087"/>
          </a:xfrm>
          <a:solidFill>
            <a:schemeClr val="bg1">
              <a:lumMod val="95000"/>
            </a:schemeClr>
          </a:solidFill>
        </p:spPr>
        <p:txBody>
          <a:bodyPr/>
          <a:lstStyle/>
          <a:p>
            <a:endParaRPr lang="en-US"/>
          </a:p>
        </p:txBody>
      </p:sp>
      <p:sp>
        <p:nvSpPr>
          <p:cNvPr id="12" name="Picture Placeholder 10">
            <a:extLst>
              <a:ext uri="{FF2B5EF4-FFF2-40B4-BE49-F238E27FC236}">
                <a16:creationId xmlns:a16="http://schemas.microsoft.com/office/drawing/2014/main" id="{6EBFA348-DAF0-0346-A502-7F055F1E3813}"/>
              </a:ext>
            </a:extLst>
          </p:cNvPr>
          <p:cNvSpPr>
            <a:spLocks noGrp="1"/>
          </p:cNvSpPr>
          <p:nvPr>
            <p:ph type="pic" sz="quarter" idx="14"/>
          </p:nvPr>
        </p:nvSpPr>
        <p:spPr>
          <a:xfrm>
            <a:off x="434975" y="3261731"/>
            <a:ext cx="3668713" cy="3272884"/>
          </a:xfrm>
          <a:solidFill>
            <a:schemeClr val="bg1">
              <a:lumMod val="95000"/>
            </a:schemeClr>
          </a:solidFill>
        </p:spPr>
        <p:txBody>
          <a:bodyPr/>
          <a:lstStyle/>
          <a:p>
            <a:endParaRPr lang="en-US"/>
          </a:p>
        </p:txBody>
      </p:sp>
      <p:sp>
        <p:nvSpPr>
          <p:cNvPr id="13" name="Picture Placeholder 10">
            <a:extLst>
              <a:ext uri="{FF2B5EF4-FFF2-40B4-BE49-F238E27FC236}">
                <a16:creationId xmlns:a16="http://schemas.microsoft.com/office/drawing/2014/main" id="{4DC415F6-D917-448C-6577-6F85AD1E9E05}"/>
              </a:ext>
            </a:extLst>
          </p:cNvPr>
          <p:cNvSpPr>
            <a:spLocks noGrp="1"/>
          </p:cNvSpPr>
          <p:nvPr>
            <p:ph type="pic" sz="quarter" idx="15"/>
          </p:nvPr>
        </p:nvSpPr>
        <p:spPr>
          <a:xfrm>
            <a:off x="4267200" y="390293"/>
            <a:ext cx="3906644" cy="6144322"/>
          </a:xfrm>
          <a:solidFill>
            <a:schemeClr val="bg1">
              <a:lumMod val="95000"/>
            </a:schemeClr>
          </a:solidFill>
        </p:spPr>
        <p:txBody>
          <a:bodyPr/>
          <a:lstStyle/>
          <a:p>
            <a:endParaRPr lang="en-US"/>
          </a:p>
        </p:txBody>
      </p:sp>
      <p:sp>
        <p:nvSpPr>
          <p:cNvPr id="14" name="Picture Placeholder 10">
            <a:extLst>
              <a:ext uri="{FF2B5EF4-FFF2-40B4-BE49-F238E27FC236}">
                <a16:creationId xmlns:a16="http://schemas.microsoft.com/office/drawing/2014/main" id="{E422E704-81AD-1C79-521C-072AA18002B7}"/>
              </a:ext>
            </a:extLst>
          </p:cNvPr>
          <p:cNvSpPr>
            <a:spLocks noGrp="1"/>
          </p:cNvSpPr>
          <p:nvPr>
            <p:ph type="pic" sz="quarter" idx="16"/>
          </p:nvPr>
        </p:nvSpPr>
        <p:spPr>
          <a:xfrm>
            <a:off x="8329961" y="390293"/>
            <a:ext cx="3289610" cy="3824868"/>
          </a:xfrm>
          <a:solidFill>
            <a:schemeClr val="bg1">
              <a:lumMod val="95000"/>
            </a:schemeClr>
          </a:solidFill>
        </p:spPr>
        <p:txBody>
          <a:bodyPr/>
          <a:lstStyle/>
          <a:p>
            <a:endParaRPr lang="en-US"/>
          </a:p>
        </p:txBody>
      </p:sp>
      <p:sp>
        <p:nvSpPr>
          <p:cNvPr id="15" name="Picture Placeholder 10">
            <a:extLst>
              <a:ext uri="{FF2B5EF4-FFF2-40B4-BE49-F238E27FC236}">
                <a16:creationId xmlns:a16="http://schemas.microsoft.com/office/drawing/2014/main" id="{C9B6B075-7709-437E-6B78-22681EA46C59}"/>
              </a:ext>
            </a:extLst>
          </p:cNvPr>
          <p:cNvSpPr>
            <a:spLocks noGrp="1"/>
          </p:cNvSpPr>
          <p:nvPr>
            <p:ph type="pic" sz="quarter" idx="17"/>
          </p:nvPr>
        </p:nvSpPr>
        <p:spPr>
          <a:xfrm>
            <a:off x="8329961" y="4326673"/>
            <a:ext cx="3289610" cy="2224668"/>
          </a:xfrm>
          <a:solidFill>
            <a:schemeClr val="bg1">
              <a:lumMod val="95000"/>
            </a:schemeClr>
          </a:solidFill>
        </p:spPr>
        <p:txBody>
          <a:bodyPr/>
          <a:lstStyle/>
          <a:p>
            <a:endParaRPr lang="en-US"/>
          </a:p>
        </p:txBody>
      </p:sp>
      <p:sp>
        <p:nvSpPr>
          <p:cNvPr id="6" name="Footer Placeholder 4">
            <a:extLst>
              <a:ext uri="{FF2B5EF4-FFF2-40B4-BE49-F238E27FC236}">
                <a16:creationId xmlns:a16="http://schemas.microsoft.com/office/drawing/2014/main" id="{EF622902-3D8E-D477-D76A-4146F0713C0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7" name="Slide Number Placeholder 5">
            <a:extLst>
              <a:ext uri="{FF2B5EF4-FFF2-40B4-BE49-F238E27FC236}">
                <a16:creationId xmlns:a16="http://schemas.microsoft.com/office/drawing/2014/main" id="{9A4497A6-39BA-3E26-54B6-E9F4C7242856}"/>
              </a:ext>
            </a:extLst>
          </p:cNvPr>
          <p:cNvSpPr>
            <a:spLocks noGrp="1"/>
          </p:cNvSpPr>
          <p:nvPr>
            <p:ph type="sldNum" sz="quarter" idx="12"/>
          </p:nvPr>
        </p:nvSpPr>
        <p:spPr>
          <a:xfrm>
            <a:off x="9312355" y="6283154"/>
            <a:ext cx="274320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510167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with Statem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8E650C-585C-9154-4149-3DD0AD2CD18E}"/>
              </a:ext>
            </a:extLst>
          </p:cNvPr>
          <p:cNvSpPr>
            <a:spLocks noGrp="1"/>
          </p:cNvSpPr>
          <p:nvPr>
            <p:ph type="pic" sz="quarter" idx="13"/>
          </p:nvPr>
        </p:nvSpPr>
        <p:spPr>
          <a:xfrm>
            <a:off x="0" y="0"/>
            <a:ext cx="12192000" cy="6858000"/>
          </a:xfrm>
        </p:spPr>
        <p:txBody>
          <a:bodyPr/>
          <a:lstStyle>
            <a:lvl1pPr marL="0" indent="0">
              <a:buNone/>
              <a:defRPr/>
            </a:lvl1pPr>
          </a:lstStyle>
          <a:p>
            <a:endParaRPr lang="en-US"/>
          </a:p>
        </p:txBody>
      </p:sp>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2" name="Slide Number Placeholder 5">
            <a:extLst>
              <a:ext uri="{FF2B5EF4-FFF2-40B4-BE49-F238E27FC236}">
                <a16:creationId xmlns:a16="http://schemas.microsoft.com/office/drawing/2014/main" id="{8A19B4A3-5247-58AA-EFDD-0FCF12C2203F}"/>
              </a:ext>
            </a:extLst>
          </p:cNvPr>
          <p:cNvSpPr>
            <a:spLocks noGrp="1"/>
          </p:cNvSpPr>
          <p:nvPr>
            <p:ph type="sldNum" sz="quarter" idx="12"/>
          </p:nvPr>
        </p:nvSpPr>
        <p:spPr>
          <a:xfrm>
            <a:off x="9210755" y="6283154"/>
            <a:ext cx="2743200" cy="365125"/>
          </a:xfrm>
          <a:prstGeom prst="rect">
            <a:avLst/>
          </a:prstGeom>
        </p:spPr>
        <p:txBody>
          <a:bodyPr/>
          <a:lstStyle>
            <a:lvl1pPr algn="r">
              <a:defRPr sz="1600" b="0" i="0">
                <a:latin typeface="Avenir Next LT Pro" panose="020B0504020202020204" pitchFamily="34" charset="77"/>
              </a:defRPr>
            </a:lvl1pPr>
          </a:lstStyle>
          <a:p>
            <a:fld id="{1A6EA290-99E6-F64D-827B-A9ABF6BE96C7}" type="slidenum">
              <a:rPr lang="en-US" smtClean="0"/>
              <a:pPr/>
              <a:t>‹#›</a:t>
            </a:fld>
            <a:endParaRPr lang="en-US"/>
          </a:p>
        </p:txBody>
      </p:sp>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1409700" y="4214018"/>
            <a:ext cx="10515600" cy="1325563"/>
          </a:xfrm>
        </p:spPr>
        <p:txBody>
          <a:bodyPr>
            <a:normAutofit/>
          </a:bodyPr>
          <a:lstStyle>
            <a:lvl1pPr>
              <a:spcAft>
                <a:spcPts val="1000"/>
              </a:spcAft>
              <a:defRPr sz="3600" spc="0"/>
            </a:lvl1pPr>
          </a:lstStyle>
          <a:p>
            <a:r>
              <a:rPr lang="en-US"/>
              <a:t>Click to edit Master title style</a:t>
            </a:r>
          </a:p>
        </p:txBody>
      </p:sp>
    </p:spTree>
    <p:extLst>
      <p:ext uri="{BB962C8B-B14F-4D97-AF65-F5344CB8AC3E}">
        <p14:creationId xmlns:p14="http://schemas.microsoft.com/office/powerpoint/2010/main" val="2753939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with 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p:txBody>
          <a:bodyPr/>
          <a:lstStyle>
            <a:lvl1pPr>
              <a:lnSpc>
                <a:spcPct val="9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76C891E7-6CE6-65EE-9E45-1C80DB4E8C68}"/>
              </a:ext>
            </a:extLst>
          </p:cNvPr>
          <p:cNvSpPr>
            <a:spLocks noGrp="1"/>
          </p:cNvSpPr>
          <p:nvPr>
            <p:ph sz="half" idx="1"/>
          </p:nvPr>
        </p:nvSpPr>
        <p:spPr>
          <a:xfrm>
            <a:off x="1409700" y="3105784"/>
            <a:ext cx="2705100" cy="2289175"/>
          </a:xfrm>
        </p:spPr>
        <p:txBody>
          <a:bodyPr/>
          <a:lstStyle>
            <a:lvl1pPr marL="0" indent="0">
              <a:buNone/>
              <a:defRPr sz="2400" b="0" i="0">
                <a:latin typeface="Avenir Next LT Pro Light" panose="020B0304020202020204" pitchFamily="34" charset="77"/>
              </a:defRPr>
            </a:lvl1pPr>
            <a:lvl2pPr>
              <a:defRPr sz="2200"/>
            </a:lvl2p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11" name="Picture Placeholder 10">
            <a:extLst>
              <a:ext uri="{FF2B5EF4-FFF2-40B4-BE49-F238E27FC236}">
                <a16:creationId xmlns:a16="http://schemas.microsoft.com/office/drawing/2014/main" id="{B2695178-FD57-1C69-8D8C-634E3C68E18C}"/>
              </a:ext>
            </a:extLst>
          </p:cNvPr>
          <p:cNvSpPr>
            <a:spLocks noGrp="1"/>
          </p:cNvSpPr>
          <p:nvPr>
            <p:ph type="pic" sz="quarter" idx="14"/>
          </p:nvPr>
        </p:nvSpPr>
        <p:spPr>
          <a:xfrm>
            <a:off x="1847850" y="1279842"/>
            <a:ext cx="1828800" cy="1828800"/>
          </a:xfrm>
        </p:spPr>
        <p:txBody>
          <a:bodyPr/>
          <a:lstStyle>
            <a:lvl1pPr marL="0" indent="0">
              <a:buNone/>
              <a:defRPr/>
            </a:lvl1pPr>
          </a:lstStyle>
          <a:p>
            <a:r>
              <a:rPr lang="en-US"/>
              <a:t>Click icon to add picture</a:t>
            </a:r>
          </a:p>
        </p:txBody>
      </p:sp>
      <p:sp>
        <p:nvSpPr>
          <p:cNvPr id="17" name="Content Placeholder 2">
            <a:extLst>
              <a:ext uri="{FF2B5EF4-FFF2-40B4-BE49-F238E27FC236}">
                <a16:creationId xmlns:a16="http://schemas.microsoft.com/office/drawing/2014/main" id="{663AF051-E41F-4C56-5431-83CBCBB7FBED}"/>
              </a:ext>
            </a:extLst>
          </p:cNvPr>
          <p:cNvSpPr>
            <a:spLocks noGrp="1"/>
          </p:cNvSpPr>
          <p:nvPr>
            <p:ph sz="half" idx="15"/>
          </p:nvPr>
        </p:nvSpPr>
        <p:spPr>
          <a:xfrm>
            <a:off x="4263390" y="3105784"/>
            <a:ext cx="2705100" cy="2289175"/>
          </a:xfrm>
        </p:spPr>
        <p:txBody>
          <a:bodyPr/>
          <a:lstStyle>
            <a:lvl1pPr marL="0" indent="0">
              <a:buNone/>
              <a:defRPr sz="2400" b="0" i="0">
                <a:latin typeface="Avenir Next LT Pro Light" panose="020B0304020202020204" pitchFamily="34" charset="77"/>
              </a:defRPr>
            </a:lvl1pPr>
            <a:lvl2pPr>
              <a:defRPr sz="2200"/>
            </a:lvl2pPr>
          </a:lstStyle>
          <a:p>
            <a:pPr lvl="0"/>
            <a:r>
              <a:rPr lang="en-US"/>
              <a:t>Click to edit Master text styles</a:t>
            </a:r>
          </a:p>
          <a:p>
            <a:pPr lvl="1"/>
            <a:r>
              <a:rPr lang="en-US"/>
              <a:t>Second level</a:t>
            </a:r>
          </a:p>
        </p:txBody>
      </p:sp>
      <p:sp>
        <p:nvSpPr>
          <p:cNvPr id="18" name="Picture Placeholder 10">
            <a:extLst>
              <a:ext uri="{FF2B5EF4-FFF2-40B4-BE49-F238E27FC236}">
                <a16:creationId xmlns:a16="http://schemas.microsoft.com/office/drawing/2014/main" id="{308B9ED7-5576-0333-4F2B-E0B8603769F0}"/>
              </a:ext>
            </a:extLst>
          </p:cNvPr>
          <p:cNvSpPr>
            <a:spLocks noGrp="1"/>
          </p:cNvSpPr>
          <p:nvPr>
            <p:ph type="pic" sz="quarter" idx="16"/>
          </p:nvPr>
        </p:nvSpPr>
        <p:spPr>
          <a:xfrm>
            <a:off x="4701540" y="1279842"/>
            <a:ext cx="1828800" cy="18288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CD4A1093-FAC5-144E-808C-C1C5DC1DE8C8}"/>
              </a:ext>
            </a:extLst>
          </p:cNvPr>
          <p:cNvSpPr>
            <a:spLocks noGrp="1"/>
          </p:cNvSpPr>
          <p:nvPr>
            <p:ph sz="half" idx="17"/>
          </p:nvPr>
        </p:nvSpPr>
        <p:spPr>
          <a:xfrm>
            <a:off x="7147560" y="3105784"/>
            <a:ext cx="2705100" cy="2289175"/>
          </a:xfrm>
        </p:spPr>
        <p:txBody>
          <a:bodyPr/>
          <a:lstStyle>
            <a:lvl1pPr marL="0" indent="0">
              <a:buNone/>
              <a:defRPr sz="2400" b="0" i="0">
                <a:latin typeface="Avenir Next LT Pro Light" panose="020B0304020202020204" pitchFamily="34" charset="77"/>
              </a:defRPr>
            </a:lvl1pPr>
            <a:lvl2pPr>
              <a:defRPr sz="2200"/>
            </a:lvl2pPr>
          </a:lstStyle>
          <a:p>
            <a:pPr lvl="0"/>
            <a:r>
              <a:rPr lang="en-US"/>
              <a:t>Click to edit Master text styles</a:t>
            </a:r>
          </a:p>
          <a:p>
            <a:pPr lvl="1"/>
            <a:r>
              <a:rPr lang="en-US"/>
              <a:t>Second level</a:t>
            </a:r>
          </a:p>
        </p:txBody>
      </p:sp>
      <p:sp>
        <p:nvSpPr>
          <p:cNvPr id="20" name="Picture Placeholder 10">
            <a:extLst>
              <a:ext uri="{FF2B5EF4-FFF2-40B4-BE49-F238E27FC236}">
                <a16:creationId xmlns:a16="http://schemas.microsoft.com/office/drawing/2014/main" id="{2D766026-6524-B979-9F53-3A2AAB8C1CE2}"/>
              </a:ext>
            </a:extLst>
          </p:cNvPr>
          <p:cNvSpPr>
            <a:spLocks noGrp="1"/>
          </p:cNvSpPr>
          <p:nvPr>
            <p:ph type="pic" sz="quarter" idx="18"/>
          </p:nvPr>
        </p:nvSpPr>
        <p:spPr>
          <a:xfrm>
            <a:off x="7585710" y="1279842"/>
            <a:ext cx="1828800" cy="1828800"/>
          </a:xfrm>
        </p:spPr>
        <p:txBody>
          <a:bodyPr/>
          <a:lstStyle>
            <a:lvl1pPr marL="0" indent="0">
              <a:buNone/>
              <a:defRPr/>
            </a:lvl1pPr>
          </a:lstStyle>
          <a:p>
            <a:r>
              <a:rPr lang="en-US"/>
              <a:t>Click icon to add picture</a:t>
            </a:r>
          </a:p>
        </p:txBody>
      </p:sp>
      <p:sp>
        <p:nvSpPr>
          <p:cNvPr id="4" name="Slide Number Placeholder 5">
            <a:extLst>
              <a:ext uri="{FF2B5EF4-FFF2-40B4-BE49-F238E27FC236}">
                <a16:creationId xmlns:a16="http://schemas.microsoft.com/office/drawing/2014/main" id="{2AC9F213-834D-B317-0CE5-ABAF34FC46A9}"/>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1117817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p:txBody>
          <a:bodyPr/>
          <a:lstStyle>
            <a:lvl1pPr>
              <a:lnSpc>
                <a:spcPct val="9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76C891E7-6CE6-65EE-9E45-1C80DB4E8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6F6C34-7018-EC5C-C708-FDE9B9A9BF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5" name="Slide Number Placeholder 5">
            <a:extLst>
              <a:ext uri="{FF2B5EF4-FFF2-40B4-BE49-F238E27FC236}">
                <a16:creationId xmlns:a16="http://schemas.microsoft.com/office/drawing/2014/main" id="{30EEECDD-C0E5-D033-3B88-799FB4764EF8}"/>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2330888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342900" y="347196"/>
            <a:ext cx="10515600" cy="792491"/>
          </a:xfrm>
        </p:spPr>
        <p:txBody>
          <a:bodyPr/>
          <a:lstStyle>
            <a:lvl1pPr>
              <a:lnSpc>
                <a:spcPct val="90000"/>
              </a:lnSpc>
              <a:defRPr/>
            </a:lvl1pPr>
          </a:lstStyle>
          <a:p>
            <a:r>
              <a:rPr lang="en-US"/>
              <a:t>Click to edit Master title style</a:t>
            </a:r>
          </a:p>
        </p:txBody>
      </p:sp>
      <p:sp>
        <p:nvSpPr>
          <p:cNvPr id="3" name="Text Placeholder 2">
            <a:extLst>
              <a:ext uri="{FF2B5EF4-FFF2-40B4-BE49-F238E27FC236}">
                <a16:creationId xmlns:a16="http://schemas.microsoft.com/office/drawing/2014/main" id="{6D9318A2-9328-5195-E64B-0437EE61D031}"/>
              </a:ext>
            </a:extLst>
          </p:cNvPr>
          <p:cNvSpPr>
            <a:spLocks noGrp="1"/>
          </p:cNvSpPr>
          <p:nvPr>
            <p:ph type="body" idx="1"/>
          </p:nvPr>
        </p:nvSpPr>
        <p:spPr>
          <a:xfrm>
            <a:off x="342900" y="1547207"/>
            <a:ext cx="5157787" cy="347854"/>
          </a:xfrm>
        </p:spPr>
        <p:txBody>
          <a:bodyPr anchor="t">
            <a:normAutofit/>
          </a:bodyPr>
          <a:lstStyle>
            <a:lvl1pPr marL="0" indent="0">
              <a:buNone/>
              <a:defRPr sz="2400" b="1" i="0">
                <a:solidFill>
                  <a:schemeClr val="accent2"/>
                </a:solidFill>
                <a:latin typeface="Avenir Next LT Pro Demi"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4266A8-5915-AEFB-B317-6501280C39CA}"/>
              </a:ext>
            </a:extLst>
          </p:cNvPr>
          <p:cNvSpPr>
            <a:spLocks noGrp="1"/>
          </p:cNvSpPr>
          <p:nvPr>
            <p:ph sz="half" idx="2"/>
          </p:nvPr>
        </p:nvSpPr>
        <p:spPr>
          <a:xfrm>
            <a:off x="342899" y="1959163"/>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1890E8C-1834-740D-A93B-0D3A763D92CA}"/>
              </a:ext>
            </a:extLst>
          </p:cNvPr>
          <p:cNvSpPr>
            <a:spLocks noGrp="1"/>
          </p:cNvSpPr>
          <p:nvPr>
            <p:ph sz="quarter" idx="4"/>
          </p:nvPr>
        </p:nvSpPr>
        <p:spPr>
          <a:xfrm>
            <a:off x="6172200" y="1959163"/>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9D27FCDE-837F-D22E-339F-2DD94AC3AFB0}"/>
              </a:ext>
            </a:extLst>
          </p:cNvPr>
          <p:cNvSpPr>
            <a:spLocks noGrp="1"/>
          </p:cNvSpPr>
          <p:nvPr>
            <p:ph type="body" idx="13"/>
          </p:nvPr>
        </p:nvSpPr>
        <p:spPr>
          <a:xfrm>
            <a:off x="6197601" y="1547207"/>
            <a:ext cx="5157787" cy="361106"/>
          </a:xfrm>
        </p:spPr>
        <p:txBody>
          <a:bodyPr anchor="t">
            <a:normAutofit/>
          </a:bodyPr>
          <a:lstStyle>
            <a:lvl1pPr marL="0" indent="0">
              <a:buNone/>
              <a:defRPr sz="2400" b="1" i="0">
                <a:solidFill>
                  <a:schemeClr val="accent2"/>
                </a:solidFill>
                <a:latin typeface="Avenir Next LT Pro Demi"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Slide Number Placeholder 5">
            <a:extLst>
              <a:ext uri="{FF2B5EF4-FFF2-40B4-BE49-F238E27FC236}">
                <a16:creationId xmlns:a16="http://schemas.microsoft.com/office/drawing/2014/main" id="{36260D38-14AF-A5DB-55B5-86EFA9CA9250}"/>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1058593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DEB9095-A38E-260D-604F-841E15E9E94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11" name="Footer Placeholder 4">
            <a:extLst>
              <a:ext uri="{FF2B5EF4-FFF2-40B4-BE49-F238E27FC236}">
                <a16:creationId xmlns:a16="http://schemas.microsoft.com/office/drawing/2014/main" id="{96EAFF6C-62E9-C4FB-AA0D-EA07903D7AF8}"/>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2" name="Title 1">
            <a:extLst>
              <a:ext uri="{FF2B5EF4-FFF2-40B4-BE49-F238E27FC236}">
                <a16:creationId xmlns:a16="http://schemas.microsoft.com/office/drawing/2014/main" id="{EC353FD7-8EB8-591C-296D-21ED658F5AB8}"/>
              </a:ext>
            </a:extLst>
          </p:cNvPr>
          <p:cNvSpPr>
            <a:spLocks noGrp="1"/>
          </p:cNvSpPr>
          <p:nvPr>
            <p:ph type="title"/>
          </p:nvPr>
        </p:nvSpPr>
        <p:spPr>
          <a:xfrm>
            <a:off x="342900" y="347196"/>
            <a:ext cx="10515600" cy="1325563"/>
          </a:xfrm>
        </p:spPr>
        <p:txBody>
          <a:bodyPr/>
          <a:lstStyle>
            <a:lvl1pPr>
              <a:lnSpc>
                <a:spcPct val="90000"/>
              </a:lnSpc>
              <a:defRPr/>
            </a:lvl1pPr>
          </a:lstStyle>
          <a:p>
            <a:r>
              <a:rPr lang="en-US"/>
              <a:t>Click to edit Master title style</a:t>
            </a:r>
          </a:p>
        </p:txBody>
      </p:sp>
      <p:sp>
        <p:nvSpPr>
          <p:cNvPr id="7" name="Chart Placeholder 6">
            <a:extLst>
              <a:ext uri="{FF2B5EF4-FFF2-40B4-BE49-F238E27FC236}">
                <a16:creationId xmlns:a16="http://schemas.microsoft.com/office/drawing/2014/main" id="{E9905D7E-7D0E-0417-DBC9-40BDDD9D056D}"/>
              </a:ext>
            </a:extLst>
          </p:cNvPr>
          <p:cNvSpPr>
            <a:spLocks noGrp="1"/>
          </p:cNvSpPr>
          <p:nvPr>
            <p:ph type="chart" sz="quarter" idx="13"/>
          </p:nvPr>
        </p:nvSpPr>
        <p:spPr>
          <a:xfrm>
            <a:off x="342900" y="1939925"/>
            <a:ext cx="10477500" cy="2936875"/>
          </a:xfrm>
        </p:spPr>
        <p:txBody>
          <a:bodyPr/>
          <a:lstStyle>
            <a:lvl1pPr marL="0" indent="0">
              <a:buNone/>
              <a:defRPr/>
            </a:lvl1pPr>
          </a:lstStyle>
          <a:p>
            <a:endParaRPr lang="en-US"/>
          </a:p>
        </p:txBody>
      </p:sp>
      <p:sp>
        <p:nvSpPr>
          <p:cNvPr id="3" name="Slide Number Placeholder 5">
            <a:extLst>
              <a:ext uri="{FF2B5EF4-FFF2-40B4-BE49-F238E27FC236}">
                <a16:creationId xmlns:a16="http://schemas.microsoft.com/office/drawing/2014/main" id="{A5AFB668-F918-4445-9406-E14374D6F05D}"/>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1256364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E83C142-3DC4-4C55-9132-ED296A839537}"/>
              </a:ext>
            </a:extLst>
          </p:cNvPr>
          <p:cNvSpPr>
            <a:spLocks noGrp="1"/>
          </p:cNvSpPr>
          <p:nvPr>
            <p:ph type="pic" sz="quarter" idx="10"/>
          </p:nvPr>
        </p:nvSpPr>
        <p:spPr>
          <a:xfrm>
            <a:off x="1030288" y="1511301"/>
            <a:ext cx="1949451" cy="1951039"/>
          </a:xfrm>
          <a:custGeom>
            <a:avLst/>
            <a:gdLst>
              <a:gd name="connsiteX0" fmla="*/ 324915 w 1949450"/>
              <a:gd name="connsiteY0" fmla="*/ 0 h 1951038"/>
              <a:gd name="connsiteX1" fmla="*/ 1624535 w 1949450"/>
              <a:gd name="connsiteY1" fmla="*/ 0 h 1951038"/>
              <a:gd name="connsiteX2" fmla="*/ 1949450 w 1949450"/>
              <a:gd name="connsiteY2" fmla="*/ 324915 h 1951038"/>
              <a:gd name="connsiteX3" fmla="*/ 1949450 w 1949450"/>
              <a:gd name="connsiteY3" fmla="*/ 1626123 h 1951038"/>
              <a:gd name="connsiteX4" fmla="*/ 1624535 w 1949450"/>
              <a:gd name="connsiteY4" fmla="*/ 1951038 h 1951038"/>
              <a:gd name="connsiteX5" fmla="*/ 324915 w 1949450"/>
              <a:gd name="connsiteY5" fmla="*/ 1951038 h 1951038"/>
              <a:gd name="connsiteX6" fmla="*/ 0 w 1949450"/>
              <a:gd name="connsiteY6" fmla="*/ 1626123 h 1951038"/>
              <a:gd name="connsiteX7" fmla="*/ 0 w 1949450"/>
              <a:gd name="connsiteY7" fmla="*/ 324915 h 1951038"/>
              <a:gd name="connsiteX8" fmla="*/ 324915 w 1949450"/>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450" h="1951038">
                <a:moveTo>
                  <a:pt x="324915" y="0"/>
                </a:moveTo>
                <a:lnTo>
                  <a:pt x="1624535" y="0"/>
                </a:lnTo>
                <a:cubicBezTo>
                  <a:pt x="1803981" y="0"/>
                  <a:pt x="1949450" y="145469"/>
                  <a:pt x="1949450" y="324915"/>
                </a:cubicBezTo>
                <a:lnTo>
                  <a:pt x="1949450" y="1626123"/>
                </a:lnTo>
                <a:cubicBezTo>
                  <a:pt x="1949450" y="1805569"/>
                  <a:pt x="1803981" y="1951038"/>
                  <a:pt x="1624535" y="1951038"/>
                </a:cubicBezTo>
                <a:lnTo>
                  <a:pt x="324915" y="1951038"/>
                </a:lnTo>
                <a:cubicBezTo>
                  <a:pt x="145469" y="1951038"/>
                  <a:pt x="0" y="1805569"/>
                  <a:pt x="0" y="1626123"/>
                </a:cubicBezTo>
                <a:lnTo>
                  <a:pt x="0" y="324915"/>
                </a:lnTo>
                <a:cubicBezTo>
                  <a:pt x="0" y="145469"/>
                  <a:pt x="145469" y="0"/>
                  <a:pt x="324915" y="0"/>
                </a:cubicBezTo>
                <a:close/>
              </a:path>
            </a:pathLst>
          </a:custGeom>
          <a:solidFill>
            <a:schemeClr val="bg1">
              <a:lumMod val="95000"/>
            </a:schemeClr>
          </a:solidFill>
        </p:spPr>
        <p:txBody>
          <a:bodyPr wrap="square">
            <a:noAutofit/>
          </a:bodyPr>
          <a:lstStyle>
            <a:lvl1pPr>
              <a:defRPr sz="1000"/>
            </a:lvl1pPr>
          </a:lstStyle>
          <a:p>
            <a:endParaRPr lang="en-US"/>
          </a:p>
        </p:txBody>
      </p:sp>
      <p:sp>
        <p:nvSpPr>
          <p:cNvPr id="18" name="Picture Placeholder 17">
            <a:extLst>
              <a:ext uri="{FF2B5EF4-FFF2-40B4-BE49-F238E27FC236}">
                <a16:creationId xmlns:a16="http://schemas.microsoft.com/office/drawing/2014/main" id="{60E3A63C-FE5B-4FA0-B1A1-82EC1879783F}"/>
              </a:ext>
            </a:extLst>
          </p:cNvPr>
          <p:cNvSpPr>
            <a:spLocks noGrp="1"/>
          </p:cNvSpPr>
          <p:nvPr>
            <p:ph type="pic" sz="quarter" idx="11"/>
          </p:nvPr>
        </p:nvSpPr>
        <p:spPr>
          <a:xfrm>
            <a:off x="3756027" y="1511301"/>
            <a:ext cx="1947863" cy="1951039"/>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a:solidFill>
            <a:schemeClr val="bg1">
              <a:lumMod val="95000"/>
            </a:schemeClr>
          </a:solidFill>
        </p:spPr>
        <p:txBody>
          <a:bodyPr wrap="square">
            <a:noAutofit/>
          </a:bodyPr>
          <a:lstStyle>
            <a:lvl1pPr>
              <a:defRPr sz="1000"/>
            </a:lvl1pPr>
          </a:lstStyle>
          <a:p>
            <a:endParaRPr lang="en-US"/>
          </a:p>
        </p:txBody>
      </p:sp>
      <p:sp>
        <p:nvSpPr>
          <p:cNvPr id="19" name="Picture Placeholder 18">
            <a:extLst>
              <a:ext uri="{FF2B5EF4-FFF2-40B4-BE49-F238E27FC236}">
                <a16:creationId xmlns:a16="http://schemas.microsoft.com/office/drawing/2014/main" id="{E759C488-D19A-4CC4-9D12-79E285AF6F17}"/>
              </a:ext>
            </a:extLst>
          </p:cNvPr>
          <p:cNvSpPr>
            <a:spLocks noGrp="1"/>
          </p:cNvSpPr>
          <p:nvPr>
            <p:ph type="pic" sz="quarter" idx="12"/>
          </p:nvPr>
        </p:nvSpPr>
        <p:spPr>
          <a:xfrm>
            <a:off x="6496053" y="1511301"/>
            <a:ext cx="1947863" cy="1951039"/>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a:solidFill>
            <a:schemeClr val="bg1">
              <a:lumMod val="95000"/>
            </a:schemeClr>
          </a:solidFill>
        </p:spPr>
        <p:txBody>
          <a:bodyPr wrap="square">
            <a:noAutofit/>
          </a:bodyPr>
          <a:lstStyle>
            <a:lvl1pPr marL="228600" indent="-228600">
              <a:tabLst>
                <a:tab pos="568325" algn="l"/>
              </a:tabLst>
              <a:defRPr sz="1000"/>
            </a:lvl1pPr>
          </a:lstStyle>
          <a:p>
            <a:endParaRPr lang="en-US"/>
          </a:p>
        </p:txBody>
      </p:sp>
      <p:sp>
        <p:nvSpPr>
          <p:cNvPr id="20" name="Picture Placeholder 19">
            <a:extLst>
              <a:ext uri="{FF2B5EF4-FFF2-40B4-BE49-F238E27FC236}">
                <a16:creationId xmlns:a16="http://schemas.microsoft.com/office/drawing/2014/main" id="{A5D6853B-4A89-4F4B-AE10-2F430E9B30A2}"/>
              </a:ext>
            </a:extLst>
          </p:cNvPr>
          <p:cNvSpPr>
            <a:spLocks noGrp="1"/>
          </p:cNvSpPr>
          <p:nvPr>
            <p:ph type="pic" sz="quarter" idx="13"/>
          </p:nvPr>
        </p:nvSpPr>
        <p:spPr>
          <a:xfrm>
            <a:off x="9204327" y="1511301"/>
            <a:ext cx="1947863" cy="1951039"/>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a:solidFill>
            <a:schemeClr val="bg1">
              <a:lumMod val="95000"/>
            </a:schemeClr>
          </a:solidFill>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1"/>
            <a:ext cx="11277600" cy="602087"/>
          </a:xfrm>
          <a:prstGeom prst="rect">
            <a:avLst/>
          </a:prstGeom>
        </p:spPr>
        <p:txBody>
          <a:bodyPr vert="horz" lIns="91440" tIns="45720" rIns="91440" bIns="45720" rtlCol="0" anchor="ctr">
            <a:normAutofit/>
          </a:bodyPr>
          <a:lstStyle>
            <a:lvl1pPr>
              <a:lnSpc>
                <a:spcPct val="100000"/>
              </a:lnSpc>
              <a:defRPr sz="3500" b="0" i="0">
                <a:solidFill>
                  <a:schemeClr val="tx1"/>
                </a:solidFill>
                <a:latin typeface="Avenir Next LT Pro Light" panose="020B0304020202020204" pitchFamily="34" charset="77"/>
                <a:ea typeface="Avenir Next LT Pro Light" panose="020B0304020202020204" pitchFamily="34" charset="77"/>
                <a:cs typeface="Avenir Next LT Pro Light" panose="020B0304020202020204" pitchFamily="34" charset="77"/>
              </a:defRPr>
            </a:lvl1pPr>
          </a:lstStyle>
          <a:p>
            <a:r>
              <a:rPr lang="en-US"/>
              <a:t>Click to edit Master title style</a:t>
            </a:r>
          </a:p>
        </p:txBody>
      </p:sp>
    </p:spTree>
    <p:extLst>
      <p:ext uri="{BB962C8B-B14F-4D97-AF65-F5344CB8AC3E}">
        <p14:creationId xmlns:p14="http://schemas.microsoft.com/office/powerpoint/2010/main" val="3884717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1_Blank cop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15E591-7B73-5C86-A629-A89A3958639D}"/>
              </a:ext>
            </a:extLst>
          </p:cNvPr>
          <p:cNvSpPr>
            <a:spLocks noGrp="1" noRot="1" noMove="1" noResize="1" noEditPoints="1" noAdjustHandles="1" noChangeArrowheads="1" noChangeShapeType="1"/>
          </p:cNvSpPr>
          <p:nvPr userDrawn="1"/>
        </p:nvSpPr>
        <p:spPr>
          <a:xfrm>
            <a:off x="88900" y="5562600"/>
            <a:ext cx="2082800" cy="116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Next LT Pro" panose="020B0504020202020204" pitchFamily="34" charset="77"/>
            </a:endParaRPr>
          </a:p>
        </p:txBody>
      </p:sp>
    </p:spTree>
    <p:extLst>
      <p:ext uri="{BB962C8B-B14F-4D97-AF65-F5344CB8AC3E}">
        <p14:creationId xmlns:p14="http://schemas.microsoft.com/office/powerpoint/2010/main" val="341691370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age w. Headings">
    <p:spTree>
      <p:nvGrpSpPr>
        <p:cNvPr id="1" name=""/>
        <p:cNvGrpSpPr/>
        <p:nvPr/>
      </p:nvGrpSpPr>
      <p:grpSpPr>
        <a:xfrm>
          <a:off x="0" y="0"/>
          <a:ext cx="0" cy="0"/>
          <a:chOff x="0" y="0"/>
          <a:chExt cx="0" cy="0"/>
        </a:xfrm>
      </p:grpSpPr>
      <p:sp>
        <p:nvSpPr>
          <p:cNvPr id="523" name="Slide Number"/>
          <p:cNvSpPr txBox="1">
            <a:spLocks noGrp="1"/>
          </p:cNvSpPr>
          <p:nvPr>
            <p:ph type="sldNum" sz="quarter" idx="2"/>
          </p:nvPr>
        </p:nvSpPr>
        <p:spPr>
          <a:xfrm>
            <a:off x="11601424" y="6369050"/>
            <a:ext cx="272523" cy="177523"/>
          </a:xfrm>
          <a:prstGeom prst="rect">
            <a:avLst/>
          </a:prstGeom>
        </p:spPr>
        <p:txBody>
          <a:bodyPr/>
          <a:lstStyle>
            <a:lvl1pPr algn="r">
              <a:defRPr sz="800" b="0" i="0">
                <a:solidFill>
                  <a:schemeClr val="accent5">
                    <a:satOff val="19767"/>
                    <a:lumOff val="-23491"/>
                  </a:schemeClr>
                </a:solidFill>
                <a:latin typeface="Avenir Next LT Pro" panose="020B0504020202020204" pitchFamily="34" charset="77"/>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121237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E8AA-2C95-C54D-CCE5-F736E47BE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A5C78A-DED4-CB30-DBFC-DB9B6E6BB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5A907-4120-5F68-2E96-54EAC36038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90799-1478-7175-C4EF-1F5297BFB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475CA-1F73-80FB-9FEC-85355C568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15CB3-3D27-76BB-83C3-910930E249E8}"/>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8" name="Footer Placeholder 7">
            <a:extLst>
              <a:ext uri="{FF2B5EF4-FFF2-40B4-BE49-F238E27FC236}">
                <a16:creationId xmlns:a16="http://schemas.microsoft.com/office/drawing/2014/main" id="{C19F6311-8EDE-BF8F-DBDB-19ED942BE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E43E0-C47E-9A13-D96A-2168438CA281}"/>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706578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337969"/>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0" name="Text Placeholder 3"/>
          <p:cNvSpPr>
            <a:spLocks noGrp="1"/>
          </p:cNvSpPr>
          <p:nvPr>
            <p:ph type="body" sz="quarter" idx="10"/>
          </p:nvPr>
        </p:nvSpPr>
        <p:spPr>
          <a:xfrm>
            <a:off x="663660" y="523874"/>
            <a:ext cx="8886825" cy="1885951"/>
          </a:xfrm>
          <a:prstGeom prst="rect">
            <a:avLst/>
          </a:prstGeom>
        </p:spPr>
        <p:txBody>
          <a:bodyPr anchor="ctr"/>
          <a:lstStyle>
            <a:lvl1pPr marL="0" indent="0">
              <a:lnSpc>
                <a:spcPct val="100000"/>
              </a:lnSpc>
              <a:buNone/>
              <a:defRPr sz="4400" b="1" spc="30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3228137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800350" y="3562350"/>
            <a:ext cx="6591300" cy="3295650"/>
          </a:xfrm>
        </p:spPr>
        <p:txBody>
          <a:bodyPr rtlCol="0">
            <a:normAutofit/>
          </a:bodyPr>
          <a:lstStyle/>
          <a:p>
            <a:pPr lvl="0"/>
            <a:endParaRPr lang="en-US" noProof="0"/>
          </a:p>
        </p:txBody>
      </p:sp>
    </p:spTree>
    <p:extLst>
      <p:ext uri="{BB962C8B-B14F-4D97-AF65-F5344CB8AC3E}">
        <p14:creationId xmlns:p14="http://schemas.microsoft.com/office/powerpoint/2010/main" val="4034201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93358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CDBF2A8-C442-D53D-346A-F296E3D30F32}"/>
              </a:ext>
            </a:extLst>
          </p:cNvPr>
          <p:cNvSpPr>
            <a:spLocks noGrp="1"/>
          </p:cNvSpPr>
          <p:nvPr>
            <p:ph type="pic" sz="quarter" idx="10"/>
          </p:nvPr>
        </p:nvSpPr>
        <p:spPr>
          <a:xfrm>
            <a:off x="7342123" y="0"/>
            <a:ext cx="3289092" cy="4296664"/>
          </a:xfrm>
          <a:custGeom>
            <a:avLst/>
            <a:gdLst>
              <a:gd name="connsiteX0" fmla="*/ 0 w 3289092"/>
              <a:gd name="connsiteY0" fmla="*/ 0 h 4296664"/>
              <a:gd name="connsiteX1" fmla="*/ 3289092 w 3289092"/>
              <a:gd name="connsiteY1" fmla="*/ 0 h 4296664"/>
              <a:gd name="connsiteX2" fmla="*/ 3289092 w 3289092"/>
              <a:gd name="connsiteY2" fmla="*/ 4296664 h 4296664"/>
              <a:gd name="connsiteX3" fmla="*/ 0 w 3289092"/>
              <a:gd name="connsiteY3" fmla="*/ 4296664 h 4296664"/>
            </a:gdLst>
            <a:ahLst/>
            <a:cxnLst>
              <a:cxn ang="0">
                <a:pos x="connsiteX0" y="connsiteY0"/>
              </a:cxn>
              <a:cxn ang="0">
                <a:pos x="connsiteX1" y="connsiteY1"/>
              </a:cxn>
              <a:cxn ang="0">
                <a:pos x="connsiteX2" y="connsiteY2"/>
              </a:cxn>
              <a:cxn ang="0">
                <a:pos x="connsiteX3" y="connsiteY3"/>
              </a:cxn>
            </a:cxnLst>
            <a:rect l="l" t="t" r="r" b="b"/>
            <a:pathLst>
              <a:path w="3289092" h="4296664">
                <a:moveTo>
                  <a:pt x="0" y="0"/>
                </a:moveTo>
                <a:lnTo>
                  <a:pt x="3289092" y="0"/>
                </a:lnTo>
                <a:lnTo>
                  <a:pt x="3289092" y="4296664"/>
                </a:lnTo>
                <a:lnTo>
                  <a:pt x="0" y="4296664"/>
                </a:lnTo>
                <a:close/>
              </a:path>
            </a:pathLst>
          </a:custGeom>
          <a:solidFill>
            <a:srgbClr val="EBECF0"/>
          </a:solidFill>
        </p:spPr>
        <p:txBody>
          <a:bodyPr wrap="square" anchor="ctr">
            <a:noAutofit/>
          </a:bodyPr>
          <a:lstStyle>
            <a:lvl1pPr algn="ctr">
              <a:defRPr sz="100"/>
            </a:lvl1pPr>
          </a:lstStyle>
          <a:p>
            <a:r>
              <a:rPr lang="en-US"/>
              <a:t>Click icon to add picture</a:t>
            </a:r>
            <a:endParaRPr lang="en-ID"/>
          </a:p>
        </p:txBody>
      </p:sp>
    </p:spTree>
    <p:extLst>
      <p:ext uri="{BB962C8B-B14F-4D97-AF65-F5344CB8AC3E}">
        <p14:creationId xmlns:p14="http://schemas.microsoft.com/office/powerpoint/2010/main" val="3860316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a:t>Click to edit Master text styles - Insert content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tincidunt</a:t>
            </a:r>
            <a:r>
              <a:rPr lang="en-US"/>
              <a:t> </a:t>
            </a:r>
            <a:r>
              <a:rPr lang="en-US" err="1"/>
              <a:t>feugiat</a:t>
            </a:r>
            <a:r>
              <a:rPr lang="en-US"/>
              <a:t> </a:t>
            </a:r>
            <a:r>
              <a:rPr lang="en-US" err="1"/>
              <a:t>justo</a:t>
            </a:r>
            <a:r>
              <a:rPr lang="en-US"/>
              <a:t>, id </a:t>
            </a:r>
            <a:r>
              <a:rPr lang="en-US" err="1"/>
              <a:t>bibendum</a:t>
            </a:r>
            <a:r>
              <a:rPr lang="en-US"/>
              <a:t> </a:t>
            </a:r>
            <a:r>
              <a:rPr lang="en-US" err="1"/>
              <a:t>purus</a:t>
            </a:r>
            <a:r>
              <a:rPr lang="en-US"/>
              <a:t> </a:t>
            </a:r>
            <a:r>
              <a:rPr lang="en-US" err="1"/>
              <a:t>vulputate</a:t>
            </a:r>
            <a:r>
              <a:rPr lang="en-US"/>
              <a:t> </a:t>
            </a:r>
            <a:r>
              <a:rPr lang="en-US" err="1"/>
              <a:t>eget</a:t>
            </a:r>
            <a:r>
              <a:rPr lang="en-US"/>
              <a:t>. Cras </a:t>
            </a:r>
            <a:r>
              <a:rPr lang="en-US" err="1"/>
              <a:t>ultricies</a:t>
            </a:r>
            <a:r>
              <a:rPr lang="en-US"/>
              <a:t> </a:t>
            </a:r>
            <a:r>
              <a:rPr lang="en-US" err="1"/>
              <a:t>lacus</a:t>
            </a:r>
            <a:r>
              <a:rPr lang="en-US"/>
              <a:t> </a:t>
            </a:r>
            <a:r>
              <a:rPr lang="en-US" err="1"/>
              <a:t>viverra</a:t>
            </a:r>
            <a:r>
              <a:rPr lang="en-US"/>
              <a:t> </a:t>
            </a:r>
            <a:r>
              <a:rPr lang="en-US" err="1"/>
              <a:t>elit</a:t>
            </a:r>
            <a:r>
              <a:rPr lang="en-US"/>
              <a:t> </a:t>
            </a:r>
            <a:r>
              <a:rPr lang="en-US" err="1"/>
              <a:t>dignissim</a:t>
            </a:r>
            <a:r>
              <a:rPr lang="en-US"/>
              <a:t> </a:t>
            </a:r>
            <a:r>
              <a:rPr lang="en-US" err="1"/>
              <a:t>finibus</a:t>
            </a:r>
            <a:r>
              <a:rPr lang="en-US"/>
              <a:t>. Integer in porta </a:t>
            </a:r>
            <a:r>
              <a:rPr lang="en-US" err="1"/>
              <a:t>tortor</a:t>
            </a:r>
            <a:r>
              <a:rPr lang="en-US"/>
              <a:t>. </a:t>
            </a:r>
            <a:r>
              <a:rPr lang="en-US" err="1"/>
              <a:t>Fusce</a:t>
            </a:r>
            <a:r>
              <a:rPr lang="en-US"/>
              <a:t> sed ante </a:t>
            </a:r>
            <a:r>
              <a:rPr lang="en-US" err="1"/>
              <a:t>quis</a:t>
            </a:r>
            <a:r>
              <a:rPr lang="en-US"/>
              <a:t> </a:t>
            </a:r>
            <a:r>
              <a:rPr lang="en-US" err="1"/>
              <a:t>leo</a:t>
            </a:r>
            <a:r>
              <a:rPr lang="en-US"/>
              <a:t> </a:t>
            </a:r>
            <a:r>
              <a:rPr lang="en-US" err="1"/>
              <a:t>finibu</a:t>
            </a:r>
            <a:r>
              <a:rPr lang="en-US"/>
              <a:t> Insert content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tincidunt</a:t>
            </a:r>
            <a:r>
              <a:rPr lang="en-US"/>
              <a:t> </a:t>
            </a:r>
            <a:r>
              <a:rPr lang="en-US" err="1"/>
              <a:t>feugiat</a:t>
            </a:r>
            <a:r>
              <a:rPr lang="en-US"/>
              <a:t> </a:t>
            </a:r>
            <a:r>
              <a:rPr lang="en-US" err="1"/>
              <a:t>justo</a:t>
            </a:r>
            <a:r>
              <a:rPr lang="en-US"/>
              <a:t>, id </a:t>
            </a:r>
            <a:r>
              <a:rPr lang="en-US" err="1"/>
              <a:t>bibendum</a:t>
            </a:r>
            <a:r>
              <a:rPr lang="en-US"/>
              <a:t> </a:t>
            </a:r>
            <a:r>
              <a:rPr lang="en-US" err="1"/>
              <a:t>purus</a:t>
            </a:r>
            <a:r>
              <a:rPr lang="en-US"/>
              <a:t> </a:t>
            </a:r>
            <a:r>
              <a:rPr lang="en-US" err="1"/>
              <a:t>vulputate</a:t>
            </a:r>
            <a:r>
              <a:rPr lang="en-US"/>
              <a:t> </a:t>
            </a:r>
            <a:r>
              <a:rPr lang="en-US" err="1"/>
              <a:t>eget</a:t>
            </a:r>
            <a:r>
              <a:rPr lang="en-US"/>
              <a:t>. Cras </a:t>
            </a:r>
            <a:r>
              <a:rPr lang="en-US" err="1"/>
              <a:t>ultricies</a:t>
            </a:r>
            <a:r>
              <a:rPr lang="en-US"/>
              <a:t> </a:t>
            </a:r>
            <a:r>
              <a:rPr lang="en-US" err="1"/>
              <a:t>lacus</a:t>
            </a:r>
            <a:r>
              <a:rPr lang="en-US"/>
              <a:t> </a:t>
            </a:r>
            <a:r>
              <a:rPr lang="en-US" err="1"/>
              <a:t>viverra</a:t>
            </a:r>
            <a:r>
              <a:rPr lang="en-US"/>
              <a:t> </a:t>
            </a:r>
            <a:r>
              <a:rPr lang="en-US" err="1"/>
              <a:t>elit</a:t>
            </a:r>
            <a:r>
              <a:rPr lang="en-US"/>
              <a:t> </a:t>
            </a:r>
            <a:r>
              <a:rPr lang="en-US" err="1"/>
              <a:t>dignissim</a:t>
            </a:r>
            <a:r>
              <a:rPr lang="en-US"/>
              <a:t> </a:t>
            </a:r>
            <a:r>
              <a:rPr lang="en-US" err="1"/>
              <a:t>finibus</a:t>
            </a:r>
            <a:r>
              <a:rPr lang="en-US"/>
              <a:t>. Integer in porta </a:t>
            </a:r>
            <a:r>
              <a:rPr lang="en-US" err="1"/>
              <a:t>tortor</a:t>
            </a:r>
            <a:r>
              <a:rPr lang="en-US"/>
              <a:t>. </a:t>
            </a:r>
            <a:r>
              <a:rPr lang="en-US" err="1"/>
              <a:t>Fusce</a:t>
            </a:r>
            <a:r>
              <a:rPr lang="en-US"/>
              <a:t> sed ante </a:t>
            </a:r>
            <a:r>
              <a:rPr lang="en-US" err="1"/>
              <a:t>quis</a:t>
            </a:r>
            <a:r>
              <a:rPr lang="en-US"/>
              <a:t> </a:t>
            </a:r>
            <a:r>
              <a:rPr lang="en-US" err="1"/>
              <a:t>leo</a:t>
            </a:r>
            <a:r>
              <a:rPr lang="en-US"/>
              <a:t> </a:t>
            </a:r>
            <a:r>
              <a:rPr lang="en-US" err="1"/>
              <a:t>finibu</a:t>
            </a:r>
            <a:r>
              <a:rPr lang="en-US"/>
              <a:t> Insert content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tincidunt</a:t>
            </a:r>
            <a:r>
              <a:rPr lang="en-US"/>
              <a:t> </a:t>
            </a:r>
            <a:r>
              <a:rPr lang="en-US" err="1"/>
              <a:t>feugiat</a:t>
            </a:r>
            <a:r>
              <a:rPr lang="en-US"/>
              <a:t> </a:t>
            </a:r>
            <a:r>
              <a:rPr lang="en-US" err="1"/>
              <a:t>justo</a:t>
            </a:r>
            <a:r>
              <a:rPr lang="en-US"/>
              <a:t>, id </a:t>
            </a:r>
            <a:r>
              <a:rPr lang="en-US" err="1"/>
              <a:t>bibendum</a:t>
            </a:r>
            <a:r>
              <a:rPr lang="en-US"/>
              <a:t> </a:t>
            </a:r>
            <a:r>
              <a:rPr lang="en-US" err="1"/>
              <a:t>purus</a:t>
            </a:r>
            <a:r>
              <a:rPr lang="en-US"/>
              <a:t> </a:t>
            </a:r>
            <a:r>
              <a:rPr lang="en-US" err="1"/>
              <a:t>vulputate</a:t>
            </a:r>
            <a:r>
              <a:rPr lang="en-US"/>
              <a:t> </a:t>
            </a:r>
            <a:r>
              <a:rPr lang="en-US" err="1"/>
              <a:t>eget</a:t>
            </a:r>
            <a:r>
              <a:rPr lang="en-US"/>
              <a:t>. Cras </a:t>
            </a:r>
            <a:r>
              <a:rPr lang="en-US" err="1"/>
              <a:t>ultricies</a:t>
            </a:r>
            <a:r>
              <a:rPr lang="en-US"/>
              <a:t> </a:t>
            </a:r>
            <a:r>
              <a:rPr lang="en-US" err="1"/>
              <a:t>lacus</a:t>
            </a:r>
            <a:r>
              <a:rPr lang="en-US"/>
              <a:t> </a:t>
            </a:r>
            <a:r>
              <a:rPr lang="en-US" err="1"/>
              <a:t>viverra</a:t>
            </a:r>
            <a:r>
              <a:rPr lang="en-US"/>
              <a:t> </a:t>
            </a:r>
            <a:r>
              <a:rPr lang="en-US" err="1"/>
              <a:t>elit</a:t>
            </a:r>
            <a:r>
              <a:rPr lang="en-US"/>
              <a:t> </a:t>
            </a:r>
            <a:r>
              <a:rPr lang="en-US" err="1"/>
              <a:t>dignissim</a:t>
            </a:r>
            <a:r>
              <a:rPr lang="en-US"/>
              <a:t> </a:t>
            </a:r>
            <a:r>
              <a:rPr lang="en-US" err="1"/>
              <a:t>finibus</a:t>
            </a:r>
            <a:r>
              <a:rPr lang="en-US"/>
              <a:t>. Integer in porta </a:t>
            </a:r>
            <a:r>
              <a:rPr lang="en-US" err="1"/>
              <a:t>tortor</a:t>
            </a:r>
            <a:r>
              <a:rPr lang="en-US"/>
              <a:t>. </a:t>
            </a:r>
            <a:r>
              <a:rPr lang="en-US" err="1"/>
              <a:t>Fusce</a:t>
            </a:r>
            <a:r>
              <a:rPr lang="en-US"/>
              <a:t> sed ante </a:t>
            </a:r>
            <a:r>
              <a:rPr lang="en-US" err="1"/>
              <a:t>quis</a:t>
            </a:r>
            <a:r>
              <a:rPr lang="en-US"/>
              <a:t> </a:t>
            </a:r>
            <a:r>
              <a:rPr lang="en-US" err="1"/>
              <a:t>leo</a:t>
            </a:r>
            <a:r>
              <a:rPr lang="en-US"/>
              <a:t> </a:t>
            </a:r>
            <a:r>
              <a:rPr lang="en-US" err="1"/>
              <a:t>finibu</a:t>
            </a:r>
            <a:endParaRPr lang="en-US"/>
          </a:p>
          <a:p>
            <a:r>
              <a:rPr lang="en-US"/>
              <a:t>Insert content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tincidunt</a:t>
            </a:r>
            <a:r>
              <a:rPr lang="en-US"/>
              <a:t> </a:t>
            </a:r>
            <a:r>
              <a:rPr lang="en-US" err="1"/>
              <a:t>feugiat</a:t>
            </a:r>
            <a:r>
              <a:rPr lang="en-US"/>
              <a:t> </a:t>
            </a:r>
            <a:r>
              <a:rPr lang="en-US" err="1"/>
              <a:t>justo</a:t>
            </a:r>
            <a:r>
              <a:rPr lang="en-US"/>
              <a:t>, id </a:t>
            </a:r>
            <a:r>
              <a:rPr lang="en-US" err="1"/>
              <a:t>bibendum</a:t>
            </a:r>
            <a:r>
              <a:rPr lang="en-US"/>
              <a:t> </a:t>
            </a:r>
            <a:r>
              <a:rPr lang="en-US" err="1"/>
              <a:t>purus</a:t>
            </a:r>
            <a:r>
              <a:rPr lang="en-US"/>
              <a:t> </a:t>
            </a:r>
            <a:r>
              <a:rPr lang="en-US" err="1"/>
              <a:t>vulputate</a:t>
            </a:r>
            <a:r>
              <a:rPr lang="en-US"/>
              <a:t> </a:t>
            </a:r>
            <a:r>
              <a:rPr lang="en-US" err="1"/>
              <a:t>eget</a:t>
            </a:r>
            <a:r>
              <a:rPr lang="en-US"/>
              <a:t>. Cras </a:t>
            </a:r>
            <a:r>
              <a:rPr lang="en-US" err="1"/>
              <a:t>ultricies</a:t>
            </a:r>
            <a:r>
              <a:rPr lang="en-US"/>
              <a:t> </a:t>
            </a:r>
            <a:r>
              <a:rPr lang="en-US" err="1"/>
              <a:t>lacus</a:t>
            </a:r>
            <a:r>
              <a:rPr lang="en-US"/>
              <a:t> </a:t>
            </a:r>
            <a:r>
              <a:rPr lang="en-US" err="1"/>
              <a:t>viverra</a:t>
            </a:r>
            <a:r>
              <a:rPr lang="en-US"/>
              <a:t> </a:t>
            </a:r>
            <a:r>
              <a:rPr lang="en-US" err="1"/>
              <a:t>elit</a:t>
            </a:r>
            <a:r>
              <a:rPr lang="en-US"/>
              <a:t> </a:t>
            </a:r>
            <a:r>
              <a:rPr lang="en-US" err="1"/>
              <a:t>dignissim</a:t>
            </a:r>
            <a:r>
              <a:rPr lang="en-US"/>
              <a:t> </a:t>
            </a:r>
            <a:r>
              <a:rPr lang="en-US" err="1"/>
              <a:t>finibus</a:t>
            </a:r>
            <a:r>
              <a:rPr lang="en-US"/>
              <a:t>. Integer in porta </a:t>
            </a:r>
            <a:r>
              <a:rPr lang="en-US" err="1"/>
              <a:t>tortor</a:t>
            </a:r>
            <a:r>
              <a:rPr lang="en-US"/>
              <a:t>. </a:t>
            </a:r>
            <a:r>
              <a:rPr lang="en-US" err="1"/>
              <a:t>Fusce</a:t>
            </a:r>
            <a:r>
              <a:rPr lang="en-US"/>
              <a:t> sed ante </a:t>
            </a:r>
            <a:r>
              <a:rPr lang="en-US" err="1"/>
              <a:t>quis</a:t>
            </a:r>
            <a:r>
              <a:rPr lang="en-US"/>
              <a:t> </a:t>
            </a:r>
            <a:r>
              <a:rPr lang="en-US" err="1"/>
              <a:t>leo</a:t>
            </a:r>
            <a:r>
              <a:rPr lang="en-US"/>
              <a:t> </a:t>
            </a:r>
            <a:r>
              <a:rPr lang="en-US" err="1"/>
              <a:t>finibu</a:t>
            </a:r>
            <a:endParaRPr lang="en-US"/>
          </a:p>
        </p:txBody>
      </p:sp>
    </p:spTree>
    <p:extLst>
      <p:ext uri="{BB962C8B-B14F-4D97-AF65-F5344CB8AC3E}">
        <p14:creationId xmlns:p14="http://schemas.microsoft.com/office/powerpoint/2010/main" val="3246009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F5A1EF9-364A-F054-51A3-2CC69C6CA46B}"/>
              </a:ext>
            </a:extLst>
          </p:cNvPr>
          <p:cNvSpPr>
            <a:spLocks noGrp="1"/>
          </p:cNvSpPr>
          <p:nvPr>
            <p:ph type="pic" sz="quarter" idx="13"/>
          </p:nvPr>
        </p:nvSpPr>
        <p:spPr>
          <a:xfrm>
            <a:off x="312738" y="1069975"/>
            <a:ext cx="5742374" cy="5541963"/>
          </a:xfr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93C06F8A-C5BE-47B6-5C3F-CD29E48E9575}"/>
              </a:ext>
            </a:extLst>
          </p:cNvPr>
          <p:cNvSpPr>
            <a:spLocks noGrp="1"/>
          </p:cNvSpPr>
          <p:nvPr>
            <p:ph type="pic" sz="quarter" idx="14"/>
          </p:nvPr>
        </p:nvSpPr>
        <p:spPr>
          <a:xfrm>
            <a:off x="6185209" y="211331"/>
            <a:ext cx="5835805" cy="3212093"/>
          </a:xfrm>
          <a:solidFill>
            <a:schemeClr val="bg1">
              <a:lumMod val="95000"/>
            </a:schemeClr>
          </a:solidFill>
        </p:spPr>
        <p:txBody>
          <a:bodyPr/>
          <a:lstStyle/>
          <a:p>
            <a:endParaRPr lang="en-US"/>
          </a:p>
        </p:txBody>
      </p:sp>
      <p:sp>
        <p:nvSpPr>
          <p:cNvPr id="4" name="Picture Placeholder 7">
            <a:extLst>
              <a:ext uri="{FF2B5EF4-FFF2-40B4-BE49-F238E27FC236}">
                <a16:creationId xmlns:a16="http://schemas.microsoft.com/office/drawing/2014/main" id="{CD985BBC-CEF4-D4B4-2673-B57443030DDB}"/>
              </a:ext>
            </a:extLst>
          </p:cNvPr>
          <p:cNvSpPr>
            <a:spLocks noGrp="1"/>
          </p:cNvSpPr>
          <p:nvPr>
            <p:ph type="pic" sz="quarter" idx="15"/>
          </p:nvPr>
        </p:nvSpPr>
        <p:spPr>
          <a:xfrm>
            <a:off x="6185209" y="3529361"/>
            <a:ext cx="5835805" cy="3094463"/>
          </a:xfrm>
          <a:solidFill>
            <a:schemeClr val="bg1">
              <a:lumMod val="95000"/>
            </a:schemeClr>
          </a:solidFill>
        </p:spPr>
        <p:txBody>
          <a:bodyPr/>
          <a:lstStyle/>
          <a:p>
            <a:endParaRPr lang="en-US"/>
          </a:p>
        </p:txBody>
      </p:sp>
    </p:spTree>
    <p:extLst>
      <p:ext uri="{BB962C8B-B14F-4D97-AF65-F5344CB8AC3E}">
        <p14:creationId xmlns:p14="http://schemas.microsoft.com/office/powerpoint/2010/main" val="654395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_Opt1">
  <p:cSld name="Divider_Opt1">
    <p:spTree>
      <p:nvGrpSpPr>
        <p:cNvPr id="1" name="Shape 46"/>
        <p:cNvGrpSpPr/>
        <p:nvPr/>
      </p:nvGrpSpPr>
      <p:grpSpPr>
        <a:xfrm>
          <a:off x="0" y="0"/>
          <a:ext cx="0" cy="0"/>
          <a:chOff x="0" y="0"/>
          <a:chExt cx="0" cy="0"/>
        </a:xfrm>
      </p:grpSpPr>
      <p:sp>
        <p:nvSpPr>
          <p:cNvPr id="48" name="Google Shape;48;p9"/>
          <p:cNvSpPr txBox="1">
            <a:spLocks noGrp="1"/>
          </p:cNvSpPr>
          <p:nvPr>
            <p:ph type="title"/>
          </p:nvPr>
        </p:nvSpPr>
        <p:spPr>
          <a:xfrm>
            <a:off x="745597" y="2052866"/>
            <a:ext cx="9825565" cy="2501631"/>
          </a:xfrm>
          <a:prstGeom prst="rect">
            <a:avLst/>
          </a:prstGeom>
          <a:noFill/>
          <a:ln>
            <a:noFill/>
          </a:ln>
        </p:spPr>
        <p:txBody>
          <a:bodyPr spcFirstLastPara="1" wrap="square" lIns="0" tIns="68575" rIns="68575" bIns="68575" anchor="ctr" anchorCtr="0">
            <a:noAutofit/>
          </a:bodyPr>
          <a:lstStyle>
            <a:lvl1pPr marR="0" lvl="0" algn="l" rtl="0">
              <a:lnSpc>
                <a:spcPct val="90000"/>
              </a:lnSpc>
              <a:spcBef>
                <a:spcPts val="0"/>
              </a:spcBef>
              <a:spcAft>
                <a:spcPts val="0"/>
              </a:spcAft>
              <a:buSzPts val="1400"/>
              <a:buNone/>
              <a:defRPr sz="3600" b="0" i="0" u="none" strike="noStrike" cap="none">
                <a:solidFill>
                  <a:schemeClr val="dk1"/>
                </a:solidFill>
                <a:latin typeface="Avenir Next LT Pro Light" panose="020B0304020202020204" pitchFamily="34" charset="77"/>
                <a:ea typeface="Avenir Next LT Pro Light" panose="020B0304020202020204" pitchFamily="34" charset="77"/>
                <a:cs typeface="Arial"/>
                <a:sym typeface="Arial"/>
              </a:defRPr>
            </a:lvl1pPr>
            <a:lvl2pPr marR="0" lvl="1" algn="l" rtl="0">
              <a:spcBef>
                <a:spcPts val="0"/>
              </a:spcBef>
              <a:spcAft>
                <a:spcPts val="0"/>
              </a:spcAft>
              <a:buSzPts val="1400"/>
              <a:buNone/>
              <a:defRPr sz="4533"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533"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533"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533"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533"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533"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533"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533" b="1" i="0" u="none" strike="noStrike" cap="none">
                <a:solidFill>
                  <a:schemeClr val="dk1"/>
                </a:solidFill>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35920764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preserve="1">
  <p:cSld name="Custom Layout">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CE50EDDC-F828-ADFC-3371-537588F0184F}"/>
              </a:ext>
            </a:extLst>
          </p:cNvPr>
          <p:cNvSpPr/>
          <p:nvPr userDrawn="1"/>
        </p:nvSpPr>
        <p:spPr>
          <a:xfrm>
            <a:off x="0" y="5450774"/>
            <a:ext cx="2683823" cy="1407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Next LT Pro" panose="020B0504020202020204" pitchFamily="34" charset="77"/>
            </a:endParaRPr>
          </a:p>
        </p:txBody>
      </p:sp>
      <p:sp>
        <p:nvSpPr>
          <p:cNvPr id="4" name="Slide Number Placeholder 5">
            <a:extLst>
              <a:ext uri="{FF2B5EF4-FFF2-40B4-BE49-F238E27FC236}">
                <a16:creationId xmlns:a16="http://schemas.microsoft.com/office/drawing/2014/main" id="{E32A21E5-4D2B-43EC-18C8-6DA225E3B6C7}"/>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27187083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5930900" y="342901"/>
            <a:ext cx="5676900" cy="5943599"/>
          </a:xfrm>
          <a:solidFill>
            <a:schemeClr val="bg1">
              <a:lumMod val="95000"/>
            </a:schemeClr>
          </a:solidFill>
        </p:spPr>
        <p:txBody>
          <a:bodyPr/>
          <a:lstStyle/>
          <a:p>
            <a:endParaRPr lang="en-US"/>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2174781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A55-514A-C98A-2216-3852D3DBC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067A0F-18F1-23AB-3049-35C492FCF3DB}"/>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4" name="Footer Placeholder 3">
            <a:extLst>
              <a:ext uri="{FF2B5EF4-FFF2-40B4-BE49-F238E27FC236}">
                <a16:creationId xmlns:a16="http://schemas.microsoft.com/office/drawing/2014/main" id="{EF9B6FD7-509E-37C6-876E-639B37EB3B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4619BF-1872-1CD6-A463-7F8170D8A866}"/>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2048085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5930900" y="342901"/>
            <a:ext cx="5676900" cy="2971799"/>
          </a:xfrm>
          <a:solidFill>
            <a:schemeClr val="bg1">
              <a:lumMod val="95000"/>
            </a:schemeClr>
          </a:solidFill>
        </p:spPr>
        <p:txBody>
          <a:bodyPr/>
          <a:lstStyle/>
          <a:p>
            <a:endParaRPr lang="en-US"/>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
        <p:nvSpPr>
          <p:cNvPr id="2" name="Picture Placeholder 10">
            <a:extLst>
              <a:ext uri="{FF2B5EF4-FFF2-40B4-BE49-F238E27FC236}">
                <a16:creationId xmlns:a16="http://schemas.microsoft.com/office/drawing/2014/main" id="{E8028F7F-1243-C3B4-4463-6D7710F27061}"/>
              </a:ext>
            </a:extLst>
          </p:cNvPr>
          <p:cNvSpPr>
            <a:spLocks noGrp="1"/>
          </p:cNvSpPr>
          <p:nvPr>
            <p:ph type="pic" sz="quarter" idx="16"/>
          </p:nvPr>
        </p:nvSpPr>
        <p:spPr>
          <a:xfrm>
            <a:off x="5930900" y="3429001"/>
            <a:ext cx="2959100" cy="2692400"/>
          </a:xfrm>
          <a:solidFill>
            <a:schemeClr val="bg1">
              <a:lumMod val="95000"/>
            </a:schemeClr>
          </a:solidFill>
        </p:spPr>
        <p:txBody>
          <a:bodyPr/>
          <a:lstStyle/>
          <a:p>
            <a:endParaRPr lang="en-US"/>
          </a:p>
        </p:txBody>
      </p:sp>
      <p:sp>
        <p:nvSpPr>
          <p:cNvPr id="4" name="Picture Placeholder 10">
            <a:extLst>
              <a:ext uri="{FF2B5EF4-FFF2-40B4-BE49-F238E27FC236}">
                <a16:creationId xmlns:a16="http://schemas.microsoft.com/office/drawing/2014/main" id="{794121DE-7EAC-AAE8-8DFD-8D4DE9EFC3AC}"/>
              </a:ext>
            </a:extLst>
          </p:cNvPr>
          <p:cNvSpPr>
            <a:spLocks noGrp="1"/>
          </p:cNvSpPr>
          <p:nvPr>
            <p:ph type="pic" sz="quarter" idx="17"/>
          </p:nvPr>
        </p:nvSpPr>
        <p:spPr>
          <a:xfrm>
            <a:off x="9004300" y="3429001"/>
            <a:ext cx="2603500" cy="2692400"/>
          </a:xfrm>
          <a:solidFill>
            <a:schemeClr val="bg1">
              <a:lumMod val="95000"/>
            </a:schemeClr>
          </a:solidFill>
        </p:spPr>
        <p:txBody>
          <a:bodyPr/>
          <a:lstStyle/>
          <a:p>
            <a:endParaRPr lang="en-US"/>
          </a:p>
        </p:txBody>
      </p:sp>
    </p:spTree>
    <p:extLst>
      <p:ext uri="{BB962C8B-B14F-4D97-AF65-F5344CB8AC3E}">
        <p14:creationId xmlns:p14="http://schemas.microsoft.com/office/powerpoint/2010/main" val="1164932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6E40410-0734-6BA3-9F35-DCC1483996D2}"/>
              </a:ext>
            </a:extLst>
          </p:cNvPr>
          <p:cNvSpPr>
            <a:spLocks noGrp="1"/>
          </p:cNvSpPr>
          <p:nvPr>
            <p:ph type="pic" sz="quarter" idx="13"/>
          </p:nvPr>
        </p:nvSpPr>
        <p:spPr>
          <a:xfrm>
            <a:off x="0" y="4013201"/>
            <a:ext cx="12192000" cy="2844800"/>
          </a:xfrm>
          <a:solidFill>
            <a:schemeClr val="bg1">
              <a:lumMod val="95000"/>
            </a:schemeClr>
          </a:solidFill>
        </p:spPr>
        <p:txBody>
          <a:bodyPr/>
          <a:lstStyle/>
          <a:p>
            <a:endParaRPr lang="en-US"/>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4196458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6E40410-0734-6BA3-9F35-DCC1483996D2}"/>
              </a:ext>
            </a:extLst>
          </p:cNvPr>
          <p:cNvSpPr>
            <a:spLocks noGrp="1"/>
          </p:cNvSpPr>
          <p:nvPr>
            <p:ph type="pic" sz="quarter" idx="13"/>
          </p:nvPr>
        </p:nvSpPr>
        <p:spPr>
          <a:xfrm>
            <a:off x="0" y="4013201"/>
            <a:ext cx="6032500" cy="2844800"/>
          </a:xfrm>
          <a:solidFill>
            <a:schemeClr val="bg1">
              <a:lumMod val="95000"/>
            </a:schemeClr>
          </a:solidFill>
        </p:spPr>
        <p:txBody>
          <a:bodyPr/>
          <a:lstStyle/>
          <a:p>
            <a:endParaRPr lang="en-US"/>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1731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F993099-7EA2-CDC3-D685-112913ACB30A}"/>
              </a:ext>
            </a:extLst>
          </p:cNvPr>
          <p:cNvSpPr>
            <a:spLocks noGrp="1"/>
          </p:cNvSpPr>
          <p:nvPr>
            <p:ph type="pic" sz="quarter" idx="13"/>
          </p:nvPr>
        </p:nvSpPr>
        <p:spPr>
          <a:xfrm>
            <a:off x="3068093" y="319314"/>
            <a:ext cx="759759" cy="777678"/>
          </a:xfrm>
          <a:prstGeom prst="ellipse">
            <a:avLst/>
          </a:prstGeom>
          <a:solidFill>
            <a:schemeClr val="bg1">
              <a:lumMod val="95000"/>
            </a:schemeClr>
          </a:solidFill>
        </p:spPr>
        <p:txBody>
          <a:bodyPr/>
          <a:lstStyle/>
          <a:p>
            <a:endParaRPr lang="en-US"/>
          </a:p>
        </p:txBody>
      </p:sp>
      <p:sp>
        <p:nvSpPr>
          <p:cNvPr id="18" name="Picture Placeholder 16">
            <a:extLst>
              <a:ext uri="{FF2B5EF4-FFF2-40B4-BE49-F238E27FC236}">
                <a16:creationId xmlns:a16="http://schemas.microsoft.com/office/drawing/2014/main" id="{26688AA4-C9CF-BBC2-A395-23F37C422536}"/>
              </a:ext>
            </a:extLst>
          </p:cNvPr>
          <p:cNvSpPr>
            <a:spLocks noGrp="1"/>
          </p:cNvSpPr>
          <p:nvPr>
            <p:ph type="pic" sz="quarter" idx="14"/>
          </p:nvPr>
        </p:nvSpPr>
        <p:spPr>
          <a:xfrm>
            <a:off x="3041967" y="1686378"/>
            <a:ext cx="805581" cy="824580"/>
          </a:xfrm>
          <a:prstGeom prst="ellipse">
            <a:avLst/>
          </a:prstGeom>
          <a:solidFill>
            <a:schemeClr val="bg1">
              <a:lumMod val="95000"/>
            </a:schemeClr>
          </a:solidFill>
        </p:spPr>
        <p:txBody>
          <a:bodyPr/>
          <a:lstStyle/>
          <a:p>
            <a:endParaRPr lang="en-US"/>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
        <p:nvSpPr>
          <p:cNvPr id="6" name="Oval 5">
            <a:extLst>
              <a:ext uri="{FF2B5EF4-FFF2-40B4-BE49-F238E27FC236}">
                <a16:creationId xmlns:a16="http://schemas.microsoft.com/office/drawing/2014/main" id="{4B61E57C-D704-9B8B-B2FE-26CA0225857F}"/>
              </a:ext>
            </a:extLst>
          </p:cNvPr>
          <p:cNvSpPr/>
          <p:nvPr userDrawn="1"/>
        </p:nvSpPr>
        <p:spPr>
          <a:xfrm>
            <a:off x="3572233" y="3960469"/>
            <a:ext cx="826477" cy="826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1" name="Picture Placeholder 16">
            <a:extLst>
              <a:ext uri="{FF2B5EF4-FFF2-40B4-BE49-F238E27FC236}">
                <a16:creationId xmlns:a16="http://schemas.microsoft.com/office/drawing/2014/main" id="{9A5BC289-93EB-10B6-C3A9-1CBCE47D074B}"/>
              </a:ext>
            </a:extLst>
          </p:cNvPr>
          <p:cNvSpPr>
            <a:spLocks noGrp="1"/>
          </p:cNvSpPr>
          <p:nvPr>
            <p:ph type="pic" sz="quarter" idx="16"/>
          </p:nvPr>
        </p:nvSpPr>
        <p:spPr>
          <a:xfrm>
            <a:off x="3142343" y="3029089"/>
            <a:ext cx="769258" cy="787400"/>
          </a:xfrm>
          <a:prstGeom prst="ellipse">
            <a:avLst/>
          </a:prstGeom>
          <a:solidFill>
            <a:schemeClr val="bg1"/>
          </a:solidFill>
        </p:spPr>
        <p:txBody>
          <a:bodyPr/>
          <a:lstStyle/>
          <a:p>
            <a:endParaRPr lang="en-US"/>
          </a:p>
        </p:txBody>
      </p:sp>
      <p:sp>
        <p:nvSpPr>
          <p:cNvPr id="2" name="Picture Placeholder 16">
            <a:extLst>
              <a:ext uri="{FF2B5EF4-FFF2-40B4-BE49-F238E27FC236}">
                <a16:creationId xmlns:a16="http://schemas.microsoft.com/office/drawing/2014/main" id="{248BCF4E-903C-753B-4DE5-5CE490AA11E4}"/>
              </a:ext>
            </a:extLst>
          </p:cNvPr>
          <p:cNvSpPr>
            <a:spLocks noGrp="1"/>
          </p:cNvSpPr>
          <p:nvPr>
            <p:ph type="pic" sz="quarter" idx="23"/>
          </p:nvPr>
        </p:nvSpPr>
        <p:spPr>
          <a:xfrm>
            <a:off x="3142343" y="4318001"/>
            <a:ext cx="769258" cy="787400"/>
          </a:xfrm>
          <a:prstGeom prst="ellipse">
            <a:avLst/>
          </a:prstGeom>
          <a:solidFill>
            <a:schemeClr val="bg1"/>
          </a:solidFill>
        </p:spPr>
        <p:txBody>
          <a:bodyPr/>
          <a:lstStyle/>
          <a:p>
            <a:endParaRPr lang="en-US"/>
          </a:p>
        </p:txBody>
      </p:sp>
      <p:sp>
        <p:nvSpPr>
          <p:cNvPr id="45" name="Picture Placeholder 16">
            <a:extLst>
              <a:ext uri="{FF2B5EF4-FFF2-40B4-BE49-F238E27FC236}">
                <a16:creationId xmlns:a16="http://schemas.microsoft.com/office/drawing/2014/main" id="{302CFD7C-91A4-3555-27D4-9898E8144DBB}"/>
              </a:ext>
            </a:extLst>
          </p:cNvPr>
          <p:cNvSpPr>
            <a:spLocks noGrp="1"/>
          </p:cNvSpPr>
          <p:nvPr>
            <p:ph type="pic" sz="quarter" idx="24"/>
          </p:nvPr>
        </p:nvSpPr>
        <p:spPr>
          <a:xfrm>
            <a:off x="4279900" y="319314"/>
            <a:ext cx="759759" cy="777678"/>
          </a:xfrm>
          <a:prstGeom prst="ellipse">
            <a:avLst/>
          </a:prstGeom>
          <a:solidFill>
            <a:schemeClr val="bg1">
              <a:lumMod val="95000"/>
            </a:schemeClr>
          </a:solidFill>
        </p:spPr>
        <p:txBody>
          <a:bodyPr/>
          <a:lstStyle/>
          <a:p>
            <a:endParaRPr lang="en-US"/>
          </a:p>
        </p:txBody>
      </p:sp>
      <p:sp>
        <p:nvSpPr>
          <p:cNvPr id="46" name="Picture Placeholder 16">
            <a:extLst>
              <a:ext uri="{FF2B5EF4-FFF2-40B4-BE49-F238E27FC236}">
                <a16:creationId xmlns:a16="http://schemas.microsoft.com/office/drawing/2014/main" id="{931F7A01-E161-FE37-09DC-48B54D40C8B9}"/>
              </a:ext>
            </a:extLst>
          </p:cNvPr>
          <p:cNvSpPr>
            <a:spLocks noGrp="1"/>
          </p:cNvSpPr>
          <p:nvPr>
            <p:ph type="pic" sz="quarter" idx="25"/>
          </p:nvPr>
        </p:nvSpPr>
        <p:spPr>
          <a:xfrm>
            <a:off x="4253774" y="1686378"/>
            <a:ext cx="805581" cy="824580"/>
          </a:xfrm>
          <a:prstGeom prst="ellipse">
            <a:avLst/>
          </a:prstGeom>
          <a:solidFill>
            <a:schemeClr val="bg1">
              <a:lumMod val="95000"/>
            </a:schemeClr>
          </a:solidFill>
        </p:spPr>
        <p:txBody>
          <a:bodyPr/>
          <a:lstStyle/>
          <a:p>
            <a:endParaRPr lang="en-US"/>
          </a:p>
        </p:txBody>
      </p:sp>
      <p:sp>
        <p:nvSpPr>
          <p:cNvPr id="47" name="Picture Placeholder 16">
            <a:extLst>
              <a:ext uri="{FF2B5EF4-FFF2-40B4-BE49-F238E27FC236}">
                <a16:creationId xmlns:a16="http://schemas.microsoft.com/office/drawing/2014/main" id="{991C70B8-1B27-1D51-5096-5AE8F952EACD}"/>
              </a:ext>
            </a:extLst>
          </p:cNvPr>
          <p:cNvSpPr>
            <a:spLocks noGrp="1"/>
          </p:cNvSpPr>
          <p:nvPr>
            <p:ph type="pic" sz="quarter" idx="26"/>
          </p:nvPr>
        </p:nvSpPr>
        <p:spPr>
          <a:xfrm>
            <a:off x="4354150" y="3029089"/>
            <a:ext cx="769258" cy="787400"/>
          </a:xfrm>
          <a:prstGeom prst="ellipse">
            <a:avLst/>
          </a:prstGeom>
          <a:solidFill>
            <a:schemeClr val="bg1"/>
          </a:solidFill>
        </p:spPr>
        <p:txBody>
          <a:bodyPr/>
          <a:lstStyle/>
          <a:p>
            <a:endParaRPr lang="en-US"/>
          </a:p>
        </p:txBody>
      </p:sp>
      <p:sp>
        <p:nvSpPr>
          <p:cNvPr id="48" name="Picture Placeholder 16">
            <a:extLst>
              <a:ext uri="{FF2B5EF4-FFF2-40B4-BE49-F238E27FC236}">
                <a16:creationId xmlns:a16="http://schemas.microsoft.com/office/drawing/2014/main" id="{140F7E71-4F6C-4B9B-E9E0-1C5408BDC5E6}"/>
              </a:ext>
            </a:extLst>
          </p:cNvPr>
          <p:cNvSpPr>
            <a:spLocks noGrp="1"/>
          </p:cNvSpPr>
          <p:nvPr>
            <p:ph type="pic" sz="quarter" idx="27"/>
          </p:nvPr>
        </p:nvSpPr>
        <p:spPr>
          <a:xfrm>
            <a:off x="4354150" y="4318001"/>
            <a:ext cx="769258" cy="787400"/>
          </a:xfrm>
          <a:prstGeom prst="ellipse">
            <a:avLst/>
          </a:prstGeom>
          <a:solidFill>
            <a:schemeClr val="bg1"/>
          </a:solidFill>
        </p:spPr>
        <p:txBody>
          <a:bodyPr/>
          <a:lstStyle/>
          <a:p>
            <a:endParaRPr lang="en-US"/>
          </a:p>
        </p:txBody>
      </p:sp>
      <p:sp>
        <p:nvSpPr>
          <p:cNvPr id="49" name="Picture Placeholder 16">
            <a:extLst>
              <a:ext uri="{FF2B5EF4-FFF2-40B4-BE49-F238E27FC236}">
                <a16:creationId xmlns:a16="http://schemas.microsoft.com/office/drawing/2014/main" id="{A6BB5788-8AB1-6BF2-5430-330C3289AF3F}"/>
              </a:ext>
            </a:extLst>
          </p:cNvPr>
          <p:cNvSpPr>
            <a:spLocks noGrp="1"/>
          </p:cNvSpPr>
          <p:nvPr>
            <p:ph type="pic" sz="quarter" idx="28"/>
          </p:nvPr>
        </p:nvSpPr>
        <p:spPr>
          <a:xfrm>
            <a:off x="5526450" y="332014"/>
            <a:ext cx="759759" cy="777678"/>
          </a:xfrm>
          <a:prstGeom prst="ellipse">
            <a:avLst/>
          </a:prstGeom>
          <a:solidFill>
            <a:schemeClr val="bg1">
              <a:lumMod val="95000"/>
            </a:schemeClr>
          </a:solidFill>
        </p:spPr>
        <p:txBody>
          <a:bodyPr/>
          <a:lstStyle/>
          <a:p>
            <a:endParaRPr lang="en-US"/>
          </a:p>
        </p:txBody>
      </p:sp>
      <p:sp>
        <p:nvSpPr>
          <p:cNvPr id="50" name="Picture Placeholder 16">
            <a:extLst>
              <a:ext uri="{FF2B5EF4-FFF2-40B4-BE49-F238E27FC236}">
                <a16:creationId xmlns:a16="http://schemas.microsoft.com/office/drawing/2014/main" id="{6E710A9B-FE39-401F-CC64-31290FF63E35}"/>
              </a:ext>
            </a:extLst>
          </p:cNvPr>
          <p:cNvSpPr>
            <a:spLocks noGrp="1"/>
          </p:cNvSpPr>
          <p:nvPr>
            <p:ph type="pic" sz="quarter" idx="29"/>
          </p:nvPr>
        </p:nvSpPr>
        <p:spPr>
          <a:xfrm>
            <a:off x="5500324" y="1699078"/>
            <a:ext cx="805581" cy="824580"/>
          </a:xfrm>
          <a:prstGeom prst="ellipse">
            <a:avLst/>
          </a:prstGeom>
          <a:solidFill>
            <a:schemeClr val="bg1">
              <a:lumMod val="95000"/>
            </a:schemeClr>
          </a:solidFill>
        </p:spPr>
        <p:txBody>
          <a:bodyPr/>
          <a:lstStyle/>
          <a:p>
            <a:endParaRPr lang="en-US"/>
          </a:p>
        </p:txBody>
      </p:sp>
      <p:sp>
        <p:nvSpPr>
          <p:cNvPr id="51" name="Picture Placeholder 16">
            <a:extLst>
              <a:ext uri="{FF2B5EF4-FFF2-40B4-BE49-F238E27FC236}">
                <a16:creationId xmlns:a16="http://schemas.microsoft.com/office/drawing/2014/main" id="{F8F0A091-5142-B465-D5D8-7629E456A051}"/>
              </a:ext>
            </a:extLst>
          </p:cNvPr>
          <p:cNvSpPr>
            <a:spLocks noGrp="1"/>
          </p:cNvSpPr>
          <p:nvPr>
            <p:ph type="pic" sz="quarter" idx="30"/>
          </p:nvPr>
        </p:nvSpPr>
        <p:spPr>
          <a:xfrm>
            <a:off x="5600700" y="3041789"/>
            <a:ext cx="769258" cy="787400"/>
          </a:xfrm>
          <a:prstGeom prst="ellipse">
            <a:avLst/>
          </a:prstGeom>
          <a:solidFill>
            <a:schemeClr val="bg1"/>
          </a:solidFill>
        </p:spPr>
        <p:txBody>
          <a:bodyPr/>
          <a:lstStyle/>
          <a:p>
            <a:endParaRPr lang="en-US"/>
          </a:p>
        </p:txBody>
      </p:sp>
      <p:sp>
        <p:nvSpPr>
          <p:cNvPr id="52" name="Picture Placeholder 16">
            <a:extLst>
              <a:ext uri="{FF2B5EF4-FFF2-40B4-BE49-F238E27FC236}">
                <a16:creationId xmlns:a16="http://schemas.microsoft.com/office/drawing/2014/main" id="{4336BA4E-1F9A-4A77-6948-8D85BD1EE8EE}"/>
              </a:ext>
            </a:extLst>
          </p:cNvPr>
          <p:cNvSpPr>
            <a:spLocks noGrp="1"/>
          </p:cNvSpPr>
          <p:nvPr>
            <p:ph type="pic" sz="quarter" idx="31"/>
          </p:nvPr>
        </p:nvSpPr>
        <p:spPr>
          <a:xfrm>
            <a:off x="5600700" y="4330701"/>
            <a:ext cx="769258" cy="787400"/>
          </a:xfrm>
          <a:prstGeom prst="ellipse">
            <a:avLst/>
          </a:prstGeom>
          <a:solidFill>
            <a:schemeClr val="bg1"/>
          </a:solidFill>
        </p:spPr>
        <p:txBody>
          <a:bodyPr/>
          <a:lstStyle/>
          <a:p>
            <a:endParaRPr lang="en-US"/>
          </a:p>
        </p:txBody>
      </p:sp>
      <p:sp>
        <p:nvSpPr>
          <p:cNvPr id="53" name="Picture Placeholder 16">
            <a:extLst>
              <a:ext uri="{FF2B5EF4-FFF2-40B4-BE49-F238E27FC236}">
                <a16:creationId xmlns:a16="http://schemas.microsoft.com/office/drawing/2014/main" id="{730FC347-386F-8E94-CEC2-E60A40F1C49E}"/>
              </a:ext>
            </a:extLst>
          </p:cNvPr>
          <p:cNvSpPr>
            <a:spLocks noGrp="1"/>
          </p:cNvSpPr>
          <p:nvPr>
            <p:ph type="pic" sz="quarter" idx="32"/>
          </p:nvPr>
        </p:nvSpPr>
        <p:spPr>
          <a:xfrm>
            <a:off x="6821850" y="332014"/>
            <a:ext cx="759759" cy="777678"/>
          </a:xfrm>
          <a:prstGeom prst="ellipse">
            <a:avLst/>
          </a:prstGeom>
          <a:solidFill>
            <a:schemeClr val="bg1">
              <a:lumMod val="95000"/>
            </a:schemeClr>
          </a:solidFill>
        </p:spPr>
        <p:txBody>
          <a:bodyPr/>
          <a:lstStyle/>
          <a:p>
            <a:endParaRPr lang="en-US"/>
          </a:p>
        </p:txBody>
      </p:sp>
      <p:sp>
        <p:nvSpPr>
          <p:cNvPr id="54" name="Picture Placeholder 16">
            <a:extLst>
              <a:ext uri="{FF2B5EF4-FFF2-40B4-BE49-F238E27FC236}">
                <a16:creationId xmlns:a16="http://schemas.microsoft.com/office/drawing/2014/main" id="{0CD5BD54-6848-C372-54AC-8CFA426F6AC4}"/>
              </a:ext>
            </a:extLst>
          </p:cNvPr>
          <p:cNvSpPr>
            <a:spLocks noGrp="1"/>
          </p:cNvSpPr>
          <p:nvPr>
            <p:ph type="pic" sz="quarter" idx="33"/>
          </p:nvPr>
        </p:nvSpPr>
        <p:spPr>
          <a:xfrm>
            <a:off x="6795724" y="1699078"/>
            <a:ext cx="805581" cy="824580"/>
          </a:xfrm>
          <a:prstGeom prst="ellipse">
            <a:avLst/>
          </a:prstGeom>
          <a:solidFill>
            <a:schemeClr val="bg1">
              <a:lumMod val="95000"/>
            </a:schemeClr>
          </a:solidFill>
        </p:spPr>
        <p:txBody>
          <a:bodyPr/>
          <a:lstStyle/>
          <a:p>
            <a:endParaRPr lang="en-US"/>
          </a:p>
        </p:txBody>
      </p:sp>
      <p:sp>
        <p:nvSpPr>
          <p:cNvPr id="55" name="Picture Placeholder 16">
            <a:extLst>
              <a:ext uri="{FF2B5EF4-FFF2-40B4-BE49-F238E27FC236}">
                <a16:creationId xmlns:a16="http://schemas.microsoft.com/office/drawing/2014/main" id="{60BDCBC4-74EC-8C3F-7403-2CF9D5E24E1F}"/>
              </a:ext>
            </a:extLst>
          </p:cNvPr>
          <p:cNvSpPr>
            <a:spLocks noGrp="1"/>
          </p:cNvSpPr>
          <p:nvPr>
            <p:ph type="pic" sz="quarter" idx="34"/>
          </p:nvPr>
        </p:nvSpPr>
        <p:spPr>
          <a:xfrm>
            <a:off x="6896100" y="3041789"/>
            <a:ext cx="769258" cy="787400"/>
          </a:xfrm>
          <a:prstGeom prst="ellipse">
            <a:avLst/>
          </a:prstGeom>
          <a:solidFill>
            <a:schemeClr val="bg1"/>
          </a:solidFill>
        </p:spPr>
        <p:txBody>
          <a:bodyPr/>
          <a:lstStyle/>
          <a:p>
            <a:endParaRPr lang="en-US"/>
          </a:p>
        </p:txBody>
      </p:sp>
      <p:sp>
        <p:nvSpPr>
          <p:cNvPr id="56" name="Picture Placeholder 16">
            <a:extLst>
              <a:ext uri="{FF2B5EF4-FFF2-40B4-BE49-F238E27FC236}">
                <a16:creationId xmlns:a16="http://schemas.microsoft.com/office/drawing/2014/main" id="{B86D8CE0-FBBA-6B07-6EB5-9ADF9090581B}"/>
              </a:ext>
            </a:extLst>
          </p:cNvPr>
          <p:cNvSpPr>
            <a:spLocks noGrp="1"/>
          </p:cNvSpPr>
          <p:nvPr>
            <p:ph type="pic" sz="quarter" idx="35"/>
          </p:nvPr>
        </p:nvSpPr>
        <p:spPr>
          <a:xfrm>
            <a:off x="6896100" y="4330701"/>
            <a:ext cx="769258" cy="787400"/>
          </a:xfrm>
          <a:prstGeom prst="ellipse">
            <a:avLst/>
          </a:prstGeom>
          <a:solidFill>
            <a:schemeClr val="bg1"/>
          </a:solidFill>
        </p:spPr>
        <p:txBody>
          <a:bodyPr/>
          <a:lstStyle/>
          <a:p>
            <a:endParaRPr lang="en-US"/>
          </a:p>
        </p:txBody>
      </p:sp>
      <p:sp>
        <p:nvSpPr>
          <p:cNvPr id="57" name="Picture Placeholder 16">
            <a:extLst>
              <a:ext uri="{FF2B5EF4-FFF2-40B4-BE49-F238E27FC236}">
                <a16:creationId xmlns:a16="http://schemas.microsoft.com/office/drawing/2014/main" id="{D1F78BEF-D82F-A705-89BC-2D9EBE5970F3}"/>
              </a:ext>
            </a:extLst>
          </p:cNvPr>
          <p:cNvSpPr>
            <a:spLocks noGrp="1"/>
          </p:cNvSpPr>
          <p:nvPr>
            <p:ph type="pic" sz="quarter" idx="36"/>
          </p:nvPr>
        </p:nvSpPr>
        <p:spPr>
          <a:xfrm>
            <a:off x="8091850" y="332014"/>
            <a:ext cx="759759" cy="777678"/>
          </a:xfrm>
          <a:prstGeom prst="ellipse">
            <a:avLst/>
          </a:prstGeom>
          <a:solidFill>
            <a:schemeClr val="bg1">
              <a:lumMod val="95000"/>
            </a:schemeClr>
          </a:solidFill>
        </p:spPr>
        <p:txBody>
          <a:bodyPr/>
          <a:lstStyle/>
          <a:p>
            <a:endParaRPr lang="en-US"/>
          </a:p>
        </p:txBody>
      </p:sp>
      <p:sp>
        <p:nvSpPr>
          <p:cNvPr id="58" name="Picture Placeholder 16">
            <a:extLst>
              <a:ext uri="{FF2B5EF4-FFF2-40B4-BE49-F238E27FC236}">
                <a16:creationId xmlns:a16="http://schemas.microsoft.com/office/drawing/2014/main" id="{52A60DF6-F65E-685F-010C-BBCB52CD5367}"/>
              </a:ext>
            </a:extLst>
          </p:cNvPr>
          <p:cNvSpPr>
            <a:spLocks noGrp="1"/>
          </p:cNvSpPr>
          <p:nvPr>
            <p:ph type="pic" sz="quarter" idx="37"/>
          </p:nvPr>
        </p:nvSpPr>
        <p:spPr>
          <a:xfrm>
            <a:off x="8065724" y="1699078"/>
            <a:ext cx="805581" cy="824580"/>
          </a:xfrm>
          <a:prstGeom prst="ellipse">
            <a:avLst/>
          </a:prstGeom>
          <a:solidFill>
            <a:schemeClr val="bg1">
              <a:lumMod val="95000"/>
            </a:schemeClr>
          </a:solidFill>
        </p:spPr>
        <p:txBody>
          <a:bodyPr/>
          <a:lstStyle/>
          <a:p>
            <a:endParaRPr lang="en-US"/>
          </a:p>
        </p:txBody>
      </p:sp>
      <p:sp>
        <p:nvSpPr>
          <p:cNvPr id="59" name="Picture Placeholder 16">
            <a:extLst>
              <a:ext uri="{FF2B5EF4-FFF2-40B4-BE49-F238E27FC236}">
                <a16:creationId xmlns:a16="http://schemas.microsoft.com/office/drawing/2014/main" id="{4A806FBB-C2A5-0A64-5943-92CE3374DE72}"/>
              </a:ext>
            </a:extLst>
          </p:cNvPr>
          <p:cNvSpPr>
            <a:spLocks noGrp="1"/>
          </p:cNvSpPr>
          <p:nvPr>
            <p:ph type="pic" sz="quarter" idx="38"/>
          </p:nvPr>
        </p:nvSpPr>
        <p:spPr>
          <a:xfrm>
            <a:off x="8166100" y="3041789"/>
            <a:ext cx="769258" cy="787400"/>
          </a:xfrm>
          <a:prstGeom prst="ellipse">
            <a:avLst/>
          </a:prstGeom>
          <a:solidFill>
            <a:schemeClr val="bg1"/>
          </a:solidFill>
        </p:spPr>
        <p:txBody>
          <a:bodyPr/>
          <a:lstStyle/>
          <a:p>
            <a:endParaRPr lang="en-US"/>
          </a:p>
        </p:txBody>
      </p:sp>
      <p:sp>
        <p:nvSpPr>
          <p:cNvPr id="60" name="Picture Placeholder 16">
            <a:extLst>
              <a:ext uri="{FF2B5EF4-FFF2-40B4-BE49-F238E27FC236}">
                <a16:creationId xmlns:a16="http://schemas.microsoft.com/office/drawing/2014/main" id="{26B5E6C6-78EF-F544-145F-50FFED8DC644}"/>
              </a:ext>
            </a:extLst>
          </p:cNvPr>
          <p:cNvSpPr>
            <a:spLocks noGrp="1"/>
          </p:cNvSpPr>
          <p:nvPr>
            <p:ph type="pic" sz="quarter" idx="39"/>
          </p:nvPr>
        </p:nvSpPr>
        <p:spPr>
          <a:xfrm>
            <a:off x="8166100" y="4330701"/>
            <a:ext cx="769258" cy="787400"/>
          </a:xfrm>
          <a:prstGeom prst="ellipse">
            <a:avLst/>
          </a:prstGeom>
          <a:solidFill>
            <a:schemeClr val="bg1"/>
          </a:solidFill>
        </p:spPr>
        <p:txBody>
          <a:bodyPr/>
          <a:lstStyle/>
          <a:p>
            <a:endParaRPr lang="en-US"/>
          </a:p>
        </p:txBody>
      </p:sp>
      <p:sp>
        <p:nvSpPr>
          <p:cNvPr id="61" name="Picture Placeholder 16">
            <a:extLst>
              <a:ext uri="{FF2B5EF4-FFF2-40B4-BE49-F238E27FC236}">
                <a16:creationId xmlns:a16="http://schemas.microsoft.com/office/drawing/2014/main" id="{2DF4AE53-2280-FDA2-BC95-3CF3069D0680}"/>
              </a:ext>
            </a:extLst>
          </p:cNvPr>
          <p:cNvSpPr>
            <a:spLocks noGrp="1"/>
          </p:cNvSpPr>
          <p:nvPr>
            <p:ph type="pic" sz="quarter" idx="40"/>
          </p:nvPr>
        </p:nvSpPr>
        <p:spPr>
          <a:xfrm>
            <a:off x="9247550" y="332014"/>
            <a:ext cx="759759" cy="777678"/>
          </a:xfrm>
          <a:prstGeom prst="ellipse">
            <a:avLst/>
          </a:prstGeom>
          <a:solidFill>
            <a:schemeClr val="bg1">
              <a:lumMod val="95000"/>
            </a:schemeClr>
          </a:solidFill>
        </p:spPr>
        <p:txBody>
          <a:bodyPr/>
          <a:lstStyle/>
          <a:p>
            <a:endParaRPr lang="en-US"/>
          </a:p>
        </p:txBody>
      </p:sp>
      <p:sp>
        <p:nvSpPr>
          <p:cNvPr id="62" name="Picture Placeholder 16">
            <a:extLst>
              <a:ext uri="{FF2B5EF4-FFF2-40B4-BE49-F238E27FC236}">
                <a16:creationId xmlns:a16="http://schemas.microsoft.com/office/drawing/2014/main" id="{8FA924D8-FE6C-482D-A310-FE2818D8A65E}"/>
              </a:ext>
            </a:extLst>
          </p:cNvPr>
          <p:cNvSpPr>
            <a:spLocks noGrp="1"/>
          </p:cNvSpPr>
          <p:nvPr>
            <p:ph type="pic" sz="quarter" idx="41"/>
          </p:nvPr>
        </p:nvSpPr>
        <p:spPr>
          <a:xfrm>
            <a:off x="9221424" y="1699078"/>
            <a:ext cx="805581" cy="824580"/>
          </a:xfrm>
          <a:prstGeom prst="ellipse">
            <a:avLst/>
          </a:prstGeom>
          <a:solidFill>
            <a:schemeClr val="bg1">
              <a:lumMod val="95000"/>
            </a:schemeClr>
          </a:solidFill>
        </p:spPr>
        <p:txBody>
          <a:bodyPr/>
          <a:lstStyle/>
          <a:p>
            <a:endParaRPr lang="en-US"/>
          </a:p>
        </p:txBody>
      </p:sp>
      <p:sp>
        <p:nvSpPr>
          <p:cNvPr id="63" name="Picture Placeholder 16">
            <a:extLst>
              <a:ext uri="{FF2B5EF4-FFF2-40B4-BE49-F238E27FC236}">
                <a16:creationId xmlns:a16="http://schemas.microsoft.com/office/drawing/2014/main" id="{145026DD-33C2-F88F-59A2-105D0674621A}"/>
              </a:ext>
            </a:extLst>
          </p:cNvPr>
          <p:cNvSpPr>
            <a:spLocks noGrp="1"/>
          </p:cNvSpPr>
          <p:nvPr>
            <p:ph type="pic" sz="quarter" idx="42"/>
          </p:nvPr>
        </p:nvSpPr>
        <p:spPr>
          <a:xfrm>
            <a:off x="9321800" y="3041789"/>
            <a:ext cx="769258" cy="787400"/>
          </a:xfrm>
          <a:prstGeom prst="ellipse">
            <a:avLst/>
          </a:prstGeom>
          <a:solidFill>
            <a:schemeClr val="bg1"/>
          </a:solidFill>
        </p:spPr>
        <p:txBody>
          <a:bodyPr/>
          <a:lstStyle/>
          <a:p>
            <a:endParaRPr lang="en-US"/>
          </a:p>
        </p:txBody>
      </p:sp>
      <p:sp>
        <p:nvSpPr>
          <p:cNvPr id="64" name="Picture Placeholder 16">
            <a:extLst>
              <a:ext uri="{FF2B5EF4-FFF2-40B4-BE49-F238E27FC236}">
                <a16:creationId xmlns:a16="http://schemas.microsoft.com/office/drawing/2014/main" id="{7880943D-3DCD-EEEE-71A3-72F2D34B9163}"/>
              </a:ext>
            </a:extLst>
          </p:cNvPr>
          <p:cNvSpPr>
            <a:spLocks noGrp="1"/>
          </p:cNvSpPr>
          <p:nvPr>
            <p:ph type="pic" sz="quarter" idx="43"/>
          </p:nvPr>
        </p:nvSpPr>
        <p:spPr>
          <a:xfrm>
            <a:off x="9321800" y="4330701"/>
            <a:ext cx="769258" cy="787400"/>
          </a:xfrm>
          <a:prstGeom prst="ellipse">
            <a:avLst/>
          </a:prstGeom>
          <a:solidFill>
            <a:schemeClr val="bg1"/>
          </a:solidFill>
        </p:spPr>
        <p:txBody>
          <a:bodyPr/>
          <a:lstStyle/>
          <a:p>
            <a:endParaRPr lang="en-US"/>
          </a:p>
        </p:txBody>
      </p:sp>
      <p:sp>
        <p:nvSpPr>
          <p:cNvPr id="65" name="Picture Placeholder 16">
            <a:extLst>
              <a:ext uri="{FF2B5EF4-FFF2-40B4-BE49-F238E27FC236}">
                <a16:creationId xmlns:a16="http://schemas.microsoft.com/office/drawing/2014/main" id="{411134D3-CDE7-C971-F0E8-6817D5C6E138}"/>
              </a:ext>
            </a:extLst>
          </p:cNvPr>
          <p:cNvSpPr>
            <a:spLocks noGrp="1"/>
          </p:cNvSpPr>
          <p:nvPr>
            <p:ph type="pic" sz="quarter" idx="44"/>
          </p:nvPr>
        </p:nvSpPr>
        <p:spPr>
          <a:xfrm>
            <a:off x="10466750" y="332014"/>
            <a:ext cx="759759" cy="777678"/>
          </a:xfrm>
          <a:prstGeom prst="ellipse">
            <a:avLst/>
          </a:prstGeom>
          <a:solidFill>
            <a:schemeClr val="bg1">
              <a:lumMod val="95000"/>
            </a:schemeClr>
          </a:solidFill>
        </p:spPr>
        <p:txBody>
          <a:bodyPr/>
          <a:lstStyle/>
          <a:p>
            <a:endParaRPr lang="en-US"/>
          </a:p>
        </p:txBody>
      </p:sp>
      <p:sp>
        <p:nvSpPr>
          <p:cNvPr id="66" name="Picture Placeholder 16">
            <a:extLst>
              <a:ext uri="{FF2B5EF4-FFF2-40B4-BE49-F238E27FC236}">
                <a16:creationId xmlns:a16="http://schemas.microsoft.com/office/drawing/2014/main" id="{99826E9F-2484-8C5B-FDEE-0ABCB32DD6BC}"/>
              </a:ext>
            </a:extLst>
          </p:cNvPr>
          <p:cNvSpPr>
            <a:spLocks noGrp="1"/>
          </p:cNvSpPr>
          <p:nvPr>
            <p:ph type="pic" sz="quarter" idx="45"/>
          </p:nvPr>
        </p:nvSpPr>
        <p:spPr>
          <a:xfrm>
            <a:off x="10440624" y="1699078"/>
            <a:ext cx="805581" cy="824580"/>
          </a:xfrm>
          <a:prstGeom prst="ellipse">
            <a:avLst/>
          </a:prstGeom>
          <a:solidFill>
            <a:schemeClr val="bg1">
              <a:lumMod val="95000"/>
            </a:schemeClr>
          </a:solidFill>
        </p:spPr>
        <p:txBody>
          <a:bodyPr/>
          <a:lstStyle/>
          <a:p>
            <a:endParaRPr lang="en-US"/>
          </a:p>
        </p:txBody>
      </p:sp>
      <p:sp>
        <p:nvSpPr>
          <p:cNvPr id="67" name="Picture Placeholder 16">
            <a:extLst>
              <a:ext uri="{FF2B5EF4-FFF2-40B4-BE49-F238E27FC236}">
                <a16:creationId xmlns:a16="http://schemas.microsoft.com/office/drawing/2014/main" id="{11915206-1016-7B18-61C9-7DFED7F33BF4}"/>
              </a:ext>
            </a:extLst>
          </p:cNvPr>
          <p:cNvSpPr>
            <a:spLocks noGrp="1"/>
          </p:cNvSpPr>
          <p:nvPr>
            <p:ph type="pic" sz="quarter" idx="46"/>
          </p:nvPr>
        </p:nvSpPr>
        <p:spPr>
          <a:xfrm>
            <a:off x="10541000" y="3041789"/>
            <a:ext cx="769258" cy="787400"/>
          </a:xfrm>
          <a:prstGeom prst="ellipse">
            <a:avLst/>
          </a:prstGeom>
          <a:solidFill>
            <a:schemeClr val="bg1"/>
          </a:solidFill>
        </p:spPr>
        <p:txBody>
          <a:bodyPr/>
          <a:lstStyle/>
          <a:p>
            <a:endParaRPr lang="en-US"/>
          </a:p>
        </p:txBody>
      </p:sp>
      <p:sp>
        <p:nvSpPr>
          <p:cNvPr id="68" name="Picture Placeholder 16">
            <a:extLst>
              <a:ext uri="{FF2B5EF4-FFF2-40B4-BE49-F238E27FC236}">
                <a16:creationId xmlns:a16="http://schemas.microsoft.com/office/drawing/2014/main" id="{AEC544FB-F5B1-3FBC-3579-6F92396B7908}"/>
              </a:ext>
            </a:extLst>
          </p:cNvPr>
          <p:cNvSpPr>
            <a:spLocks noGrp="1"/>
          </p:cNvSpPr>
          <p:nvPr>
            <p:ph type="pic" sz="quarter" idx="47"/>
          </p:nvPr>
        </p:nvSpPr>
        <p:spPr>
          <a:xfrm>
            <a:off x="10541000" y="4330701"/>
            <a:ext cx="769258" cy="787400"/>
          </a:xfrm>
          <a:prstGeom prst="ellipse">
            <a:avLst/>
          </a:prstGeom>
          <a:solidFill>
            <a:schemeClr val="bg1"/>
          </a:solidFill>
        </p:spPr>
        <p:txBody>
          <a:bodyPr/>
          <a:lstStyle/>
          <a:p>
            <a:endParaRPr lang="en-US"/>
          </a:p>
        </p:txBody>
      </p:sp>
    </p:spTree>
    <p:extLst>
      <p:ext uri="{BB962C8B-B14F-4D97-AF65-F5344CB8AC3E}">
        <p14:creationId xmlns:p14="http://schemas.microsoft.com/office/powerpoint/2010/main" val="1826550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CE50EDDC-F828-ADFC-3371-537588F0184F}"/>
              </a:ext>
            </a:extLst>
          </p:cNvPr>
          <p:cNvSpPr/>
          <p:nvPr userDrawn="1"/>
        </p:nvSpPr>
        <p:spPr>
          <a:xfrm>
            <a:off x="0" y="5450774"/>
            <a:ext cx="2683823" cy="1407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Next LT Pro" panose="020B0504020202020204" pitchFamily="34" charset="77"/>
            </a:endParaRPr>
          </a:p>
        </p:txBody>
      </p:sp>
      <p:sp>
        <p:nvSpPr>
          <p:cNvPr id="4" name="Slide Number Placeholder 5">
            <a:extLst>
              <a:ext uri="{FF2B5EF4-FFF2-40B4-BE49-F238E27FC236}">
                <a16:creationId xmlns:a16="http://schemas.microsoft.com/office/drawing/2014/main" id="{E32A21E5-4D2B-43EC-18C8-6DA225E3B6C7}"/>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
        <p:nvSpPr>
          <p:cNvPr id="6" name="Picture Placeholder 5">
            <a:extLst>
              <a:ext uri="{FF2B5EF4-FFF2-40B4-BE49-F238E27FC236}">
                <a16:creationId xmlns:a16="http://schemas.microsoft.com/office/drawing/2014/main" id="{3AC59D96-5B93-2A6B-902F-D9A435C8CDF2}"/>
              </a:ext>
            </a:extLst>
          </p:cNvPr>
          <p:cNvSpPr>
            <a:spLocks noGrp="1"/>
          </p:cNvSpPr>
          <p:nvPr>
            <p:ph type="pic" sz="quarter" idx="13"/>
          </p:nvPr>
        </p:nvSpPr>
        <p:spPr>
          <a:xfrm>
            <a:off x="0" y="3370263"/>
            <a:ext cx="6261100" cy="3487737"/>
          </a:xfrm>
        </p:spPr>
        <p:txBody>
          <a:bodyPr/>
          <a:lstStyle/>
          <a:p>
            <a:endParaRPr lang="en-US"/>
          </a:p>
        </p:txBody>
      </p:sp>
    </p:spTree>
    <p:extLst>
      <p:ext uri="{BB962C8B-B14F-4D97-AF65-F5344CB8AC3E}">
        <p14:creationId xmlns:p14="http://schemas.microsoft.com/office/powerpoint/2010/main" val="3798489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
        <p:nvSpPr>
          <p:cNvPr id="2" name="Picture Placeholder 6">
            <a:extLst>
              <a:ext uri="{FF2B5EF4-FFF2-40B4-BE49-F238E27FC236}">
                <a16:creationId xmlns:a16="http://schemas.microsoft.com/office/drawing/2014/main" id="{0E52AD7D-7EF3-B937-F161-CDF7DEB87418}"/>
              </a:ext>
            </a:extLst>
          </p:cNvPr>
          <p:cNvSpPr>
            <a:spLocks noGrp="1"/>
          </p:cNvSpPr>
          <p:nvPr>
            <p:ph type="pic" sz="quarter" idx="13"/>
          </p:nvPr>
        </p:nvSpPr>
        <p:spPr>
          <a:xfrm>
            <a:off x="355601" y="409433"/>
            <a:ext cx="3227506" cy="2292350"/>
          </a:xfrm>
          <a:solidFill>
            <a:schemeClr val="bg1">
              <a:lumMod val="95000"/>
            </a:schemeClr>
          </a:solidFill>
        </p:spPr>
        <p:txBody>
          <a:bodyPr/>
          <a:lstStyle/>
          <a:p>
            <a:endParaRPr lang="en-US"/>
          </a:p>
        </p:txBody>
      </p:sp>
      <p:sp>
        <p:nvSpPr>
          <p:cNvPr id="4" name="Picture Placeholder 7">
            <a:extLst>
              <a:ext uri="{FF2B5EF4-FFF2-40B4-BE49-F238E27FC236}">
                <a16:creationId xmlns:a16="http://schemas.microsoft.com/office/drawing/2014/main" id="{2F4EF77A-CCD6-BE3B-7DB7-E522CA9B9F31}"/>
              </a:ext>
            </a:extLst>
          </p:cNvPr>
          <p:cNvSpPr>
            <a:spLocks noGrp="1"/>
          </p:cNvSpPr>
          <p:nvPr>
            <p:ph type="pic" sz="quarter" idx="14"/>
          </p:nvPr>
        </p:nvSpPr>
        <p:spPr>
          <a:xfrm>
            <a:off x="7112000" y="412844"/>
            <a:ext cx="4356100" cy="1866332"/>
          </a:xfrm>
          <a:solidFill>
            <a:schemeClr val="bg1">
              <a:lumMod val="95000"/>
            </a:schemeClr>
          </a:solidFill>
        </p:spPr>
        <p:txBody>
          <a:bodyPr/>
          <a:lstStyle/>
          <a:p>
            <a:endParaRPr lang="en-US"/>
          </a:p>
        </p:txBody>
      </p:sp>
      <p:sp>
        <p:nvSpPr>
          <p:cNvPr id="5" name="Picture Placeholder 8">
            <a:extLst>
              <a:ext uri="{FF2B5EF4-FFF2-40B4-BE49-F238E27FC236}">
                <a16:creationId xmlns:a16="http://schemas.microsoft.com/office/drawing/2014/main" id="{97844759-8636-C1FD-DFA3-7A93EC9AC48F}"/>
              </a:ext>
            </a:extLst>
          </p:cNvPr>
          <p:cNvSpPr>
            <a:spLocks noGrp="1"/>
          </p:cNvSpPr>
          <p:nvPr>
            <p:ph type="pic" sz="quarter" idx="15"/>
          </p:nvPr>
        </p:nvSpPr>
        <p:spPr>
          <a:xfrm>
            <a:off x="350852" y="2819401"/>
            <a:ext cx="3230548" cy="2578099"/>
          </a:xfrm>
          <a:solidFill>
            <a:schemeClr val="bg1">
              <a:lumMod val="95000"/>
            </a:schemeClr>
          </a:solidFill>
        </p:spPr>
        <p:txBody>
          <a:bodyPr/>
          <a:lstStyle/>
          <a:p>
            <a:endParaRPr lang="en-US"/>
          </a:p>
        </p:txBody>
      </p:sp>
      <p:sp>
        <p:nvSpPr>
          <p:cNvPr id="6" name="Picture Placeholder 9">
            <a:extLst>
              <a:ext uri="{FF2B5EF4-FFF2-40B4-BE49-F238E27FC236}">
                <a16:creationId xmlns:a16="http://schemas.microsoft.com/office/drawing/2014/main" id="{5BF35821-94EE-7957-B6F3-E4A8C7643A74}"/>
              </a:ext>
            </a:extLst>
          </p:cNvPr>
          <p:cNvSpPr>
            <a:spLocks noGrp="1"/>
          </p:cNvSpPr>
          <p:nvPr>
            <p:ph type="pic" sz="quarter" idx="16"/>
          </p:nvPr>
        </p:nvSpPr>
        <p:spPr>
          <a:xfrm>
            <a:off x="3721101" y="399197"/>
            <a:ext cx="3260298" cy="4985604"/>
          </a:xfrm>
          <a:solidFill>
            <a:schemeClr val="bg1">
              <a:lumMod val="95000"/>
            </a:schemeClr>
          </a:solidFill>
        </p:spPr>
        <p:txBody>
          <a:bodyPr/>
          <a:lstStyle/>
          <a:p>
            <a:endParaRPr lang="en-US"/>
          </a:p>
        </p:txBody>
      </p:sp>
      <p:sp>
        <p:nvSpPr>
          <p:cNvPr id="10" name="Text Placeholder 9">
            <a:extLst>
              <a:ext uri="{FF2B5EF4-FFF2-40B4-BE49-F238E27FC236}">
                <a16:creationId xmlns:a16="http://schemas.microsoft.com/office/drawing/2014/main" id="{8A1C69D9-382B-4E7F-46B7-3457999A648F}"/>
              </a:ext>
            </a:extLst>
          </p:cNvPr>
          <p:cNvSpPr>
            <a:spLocks noGrp="1"/>
          </p:cNvSpPr>
          <p:nvPr>
            <p:ph type="body" sz="quarter" idx="17"/>
          </p:nvPr>
        </p:nvSpPr>
        <p:spPr>
          <a:xfrm>
            <a:off x="7150100" y="2540000"/>
            <a:ext cx="4330700" cy="368300"/>
          </a:xfrm>
        </p:spPr>
        <p:txBody>
          <a:bodyPr/>
          <a:lstStyle>
            <a:lvl1pPr marL="0" indent="0">
              <a:buNone/>
              <a:defRPr sz="2000" b="0" i="0">
                <a:solidFill>
                  <a:schemeClr val="tx2"/>
                </a:solidFill>
                <a:latin typeface="Avenir Next LT Pro Light" panose="020B03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9">
            <a:extLst>
              <a:ext uri="{FF2B5EF4-FFF2-40B4-BE49-F238E27FC236}">
                <a16:creationId xmlns:a16="http://schemas.microsoft.com/office/drawing/2014/main" id="{7A045704-7B84-EEC6-C33A-AE03C415BDEA}"/>
              </a:ext>
            </a:extLst>
          </p:cNvPr>
          <p:cNvSpPr>
            <a:spLocks noGrp="1"/>
          </p:cNvSpPr>
          <p:nvPr>
            <p:ph type="body" sz="quarter" idx="18" hasCustomPrompt="1"/>
          </p:nvPr>
        </p:nvSpPr>
        <p:spPr>
          <a:xfrm>
            <a:off x="7150100" y="2997200"/>
            <a:ext cx="4330700" cy="317500"/>
          </a:xfrm>
        </p:spPr>
        <p:txBody>
          <a:bodyPr>
            <a:normAutofit/>
          </a:bodyPr>
          <a:lstStyle>
            <a:lvl1pPr marL="0" indent="0">
              <a:buNone/>
              <a:defRPr sz="1800" b="1" i="0">
                <a:solidFill>
                  <a:schemeClr val="tx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a:t>
            </a:r>
          </a:p>
        </p:txBody>
      </p:sp>
      <p:sp>
        <p:nvSpPr>
          <p:cNvPr id="13" name="Text Placeholder 9">
            <a:extLst>
              <a:ext uri="{FF2B5EF4-FFF2-40B4-BE49-F238E27FC236}">
                <a16:creationId xmlns:a16="http://schemas.microsoft.com/office/drawing/2014/main" id="{76CBD121-21C1-F8A3-FEE9-98B932D50CFB}"/>
              </a:ext>
            </a:extLst>
          </p:cNvPr>
          <p:cNvSpPr>
            <a:spLocks noGrp="1"/>
          </p:cNvSpPr>
          <p:nvPr>
            <p:ph type="body" sz="quarter" idx="19" hasCustomPrompt="1"/>
          </p:nvPr>
        </p:nvSpPr>
        <p:spPr>
          <a:xfrm>
            <a:off x="7150100" y="3429000"/>
            <a:ext cx="4330700" cy="1993900"/>
          </a:xfrm>
        </p:spPr>
        <p:txBody>
          <a:bodyPr>
            <a:norm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1400" b="0" i="0">
                <a:solidFill>
                  <a:schemeClr val="tx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a:t>Copy here Copy here Copy here</a:t>
            </a:r>
            <a:br>
              <a:rPr lang="en-US"/>
            </a:br>
            <a:r>
              <a:rPr lang="en-US"/>
              <a:t>Copy here Copy here Copy here</a:t>
            </a:r>
            <a:br>
              <a:rPr lang="en-US"/>
            </a:br>
            <a:r>
              <a:rPr lang="en-US"/>
              <a:t>Copy here Copy here Copy here</a:t>
            </a:r>
            <a:br>
              <a:rPr lang="en-US"/>
            </a:br>
            <a:r>
              <a:rPr lang="en-US"/>
              <a:t>Copy here Copy here Copy here</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4101542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
        <p:nvSpPr>
          <p:cNvPr id="2" name="Picture Placeholder 6">
            <a:extLst>
              <a:ext uri="{FF2B5EF4-FFF2-40B4-BE49-F238E27FC236}">
                <a16:creationId xmlns:a16="http://schemas.microsoft.com/office/drawing/2014/main" id="{0E52AD7D-7EF3-B937-F161-CDF7DEB87418}"/>
              </a:ext>
            </a:extLst>
          </p:cNvPr>
          <p:cNvSpPr>
            <a:spLocks noGrp="1"/>
          </p:cNvSpPr>
          <p:nvPr>
            <p:ph type="pic" sz="quarter" idx="13"/>
          </p:nvPr>
        </p:nvSpPr>
        <p:spPr>
          <a:xfrm>
            <a:off x="334969" y="409433"/>
            <a:ext cx="3248138" cy="2292350"/>
          </a:xfrm>
          <a:solidFill>
            <a:schemeClr val="bg1">
              <a:lumMod val="95000"/>
            </a:schemeClr>
          </a:solidFill>
        </p:spPr>
        <p:txBody>
          <a:bodyPr/>
          <a:lstStyle/>
          <a:p>
            <a:endParaRPr lang="en-US"/>
          </a:p>
        </p:txBody>
      </p:sp>
      <p:sp>
        <p:nvSpPr>
          <p:cNvPr id="4" name="Picture Placeholder 7">
            <a:extLst>
              <a:ext uri="{FF2B5EF4-FFF2-40B4-BE49-F238E27FC236}">
                <a16:creationId xmlns:a16="http://schemas.microsoft.com/office/drawing/2014/main" id="{2F4EF77A-CCD6-BE3B-7DB7-E522CA9B9F31}"/>
              </a:ext>
            </a:extLst>
          </p:cNvPr>
          <p:cNvSpPr>
            <a:spLocks noGrp="1"/>
          </p:cNvSpPr>
          <p:nvPr>
            <p:ph type="pic" sz="quarter" idx="14"/>
          </p:nvPr>
        </p:nvSpPr>
        <p:spPr>
          <a:xfrm>
            <a:off x="7112000" y="412844"/>
            <a:ext cx="4356100" cy="1866332"/>
          </a:xfrm>
          <a:solidFill>
            <a:schemeClr val="bg1">
              <a:lumMod val="95000"/>
            </a:schemeClr>
          </a:solidFill>
        </p:spPr>
        <p:txBody>
          <a:bodyPr/>
          <a:lstStyle/>
          <a:p>
            <a:endParaRPr lang="en-US"/>
          </a:p>
        </p:txBody>
      </p:sp>
      <p:sp>
        <p:nvSpPr>
          <p:cNvPr id="5" name="Picture Placeholder 8">
            <a:extLst>
              <a:ext uri="{FF2B5EF4-FFF2-40B4-BE49-F238E27FC236}">
                <a16:creationId xmlns:a16="http://schemas.microsoft.com/office/drawing/2014/main" id="{97844759-8636-C1FD-DFA3-7A93EC9AC48F}"/>
              </a:ext>
            </a:extLst>
          </p:cNvPr>
          <p:cNvSpPr>
            <a:spLocks noGrp="1"/>
          </p:cNvSpPr>
          <p:nvPr>
            <p:ph type="pic" sz="quarter" idx="15"/>
          </p:nvPr>
        </p:nvSpPr>
        <p:spPr>
          <a:xfrm>
            <a:off x="330200" y="2819401"/>
            <a:ext cx="3251200" cy="2578099"/>
          </a:xfrm>
          <a:solidFill>
            <a:schemeClr val="bg1">
              <a:lumMod val="95000"/>
            </a:schemeClr>
          </a:solidFill>
        </p:spPr>
        <p:txBody>
          <a:bodyPr/>
          <a:lstStyle/>
          <a:p>
            <a:endParaRPr lang="en-US"/>
          </a:p>
        </p:txBody>
      </p:sp>
      <p:sp>
        <p:nvSpPr>
          <p:cNvPr id="6" name="Picture Placeholder 9">
            <a:extLst>
              <a:ext uri="{FF2B5EF4-FFF2-40B4-BE49-F238E27FC236}">
                <a16:creationId xmlns:a16="http://schemas.microsoft.com/office/drawing/2014/main" id="{5BF35821-94EE-7957-B6F3-E4A8C7643A74}"/>
              </a:ext>
            </a:extLst>
          </p:cNvPr>
          <p:cNvSpPr>
            <a:spLocks noGrp="1"/>
          </p:cNvSpPr>
          <p:nvPr>
            <p:ph type="pic" sz="quarter" idx="16"/>
          </p:nvPr>
        </p:nvSpPr>
        <p:spPr>
          <a:xfrm>
            <a:off x="3721101" y="399197"/>
            <a:ext cx="3260298" cy="4985604"/>
          </a:xfrm>
          <a:solidFill>
            <a:schemeClr val="bg1">
              <a:lumMod val="95000"/>
            </a:schemeClr>
          </a:solidFill>
        </p:spPr>
        <p:txBody>
          <a:bodyPr/>
          <a:lstStyle/>
          <a:p>
            <a:endParaRPr lang="en-US"/>
          </a:p>
        </p:txBody>
      </p:sp>
    </p:spTree>
    <p:extLst>
      <p:ext uri="{BB962C8B-B14F-4D97-AF65-F5344CB8AC3E}">
        <p14:creationId xmlns:p14="http://schemas.microsoft.com/office/powerpoint/2010/main" val="3840358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9080581" y="0"/>
            <a:ext cx="3111419" cy="3380198"/>
          </a:xfrm>
          <a:solidFill>
            <a:schemeClr val="bg1">
              <a:lumMod val="95000"/>
            </a:schemeClr>
          </a:solidFill>
        </p:spPr>
        <p:txBody>
          <a:bodyPr/>
          <a:lstStyle/>
          <a:p>
            <a:r>
              <a:rPr lang="en-US"/>
              <a:t>Click icon to add picture</a:t>
            </a:r>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
        <p:nvSpPr>
          <p:cNvPr id="4" name="Picture Placeholder 6">
            <a:extLst>
              <a:ext uri="{FF2B5EF4-FFF2-40B4-BE49-F238E27FC236}">
                <a16:creationId xmlns:a16="http://schemas.microsoft.com/office/drawing/2014/main" id="{C438EC01-B226-681A-C457-EF94D11ED650}"/>
              </a:ext>
            </a:extLst>
          </p:cNvPr>
          <p:cNvSpPr>
            <a:spLocks noGrp="1"/>
          </p:cNvSpPr>
          <p:nvPr>
            <p:ph type="pic" sz="quarter" idx="18"/>
          </p:nvPr>
        </p:nvSpPr>
        <p:spPr>
          <a:xfrm>
            <a:off x="0" y="4730857"/>
            <a:ext cx="3388962" cy="2127143"/>
          </a:xfrm>
          <a:solidFill>
            <a:schemeClr val="bg1">
              <a:lumMod val="95000"/>
            </a:schemeClr>
          </a:solidFill>
        </p:spPr>
        <p:txBody>
          <a:bodyPr/>
          <a:lstStyle/>
          <a:p>
            <a:r>
              <a:rPr lang="en-US"/>
              <a:t>Click icon to add picture</a:t>
            </a:r>
          </a:p>
        </p:txBody>
      </p:sp>
      <p:sp>
        <p:nvSpPr>
          <p:cNvPr id="5" name="Picture Placeholder 8">
            <a:extLst>
              <a:ext uri="{FF2B5EF4-FFF2-40B4-BE49-F238E27FC236}">
                <a16:creationId xmlns:a16="http://schemas.microsoft.com/office/drawing/2014/main" id="{5C7C4356-A2C8-350F-39F6-832FACF56768}"/>
              </a:ext>
            </a:extLst>
          </p:cNvPr>
          <p:cNvSpPr>
            <a:spLocks noGrp="1"/>
          </p:cNvSpPr>
          <p:nvPr>
            <p:ph type="pic" sz="quarter" idx="19"/>
          </p:nvPr>
        </p:nvSpPr>
        <p:spPr>
          <a:xfrm>
            <a:off x="0" y="0"/>
            <a:ext cx="3381106" cy="2169763"/>
          </a:xfrm>
          <a:solidFill>
            <a:schemeClr val="bg1">
              <a:lumMod val="95000"/>
            </a:schemeClr>
          </a:solidFill>
        </p:spPr>
        <p:txBody>
          <a:bodyPr/>
          <a:lstStyle/>
          <a:p>
            <a:r>
              <a:rPr lang="en-US"/>
              <a:t>Click icon to add picture</a:t>
            </a:r>
          </a:p>
        </p:txBody>
      </p:sp>
      <p:sp>
        <p:nvSpPr>
          <p:cNvPr id="6" name="Picture Placeholder 10">
            <a:extLst>
              <a:ext uri="{FF2B5EF4-FFF2-40B4-BE49-F238E27FC236}">
                <a16:creationId xmlns:a16="http://schemas.microsoft.com/office/drawing/2014/main" id="{70AFD6DA-1A0F-8AEC-4ABD-09F1C651FDA2}"/>
              </a:ext>
            </a:extLst>
          </p:cNvPr>
          <p:cNvSpPr>
            <a:spLocks noGrp="1"/>
          </p:cNvSpPr>
          <p:nvPr>
            <p:ph type="pic" sz="quarter" idx="20"/>
          </p:nvPr>
        </p:nvSpPr>
        <p:spPr>
          <a:xfrm>
            <a:off x="0" y="2286000"/>
            <a:ext cx="3380057" cy="2298700"/>
          </a:xfrm>
          <a:solidFill>
            <a:schemeClr val="bg1">
              <a:lumMod val="95000"/>
            </a:schemeClr>
          </a:solidFill>
        </p:spPr>
        <p:txBody>
          <a:bodyPr/>
          <a:lstStyle/>
          <a:p>
            <a:r>
              <a:rPr lang="en-US"/>
              <a:t>Click icon to add picture</a:t>
            </a:r>
          </a:p>
        </p:txBody>
      </p:sp>
      <p:sp>
        <p:nvSpPr>
          <p:cNvPr id="7" name="Picture Placeholder 10">
            <a:extLst>
              <a:ext uri="{FF2B5EF4-FFF2-40B4-BE49-F238E27FC236}">
                <a16:creationId xmlns:a16="http://schemas.microsoft.com/office/drawing/2014/main" id="{49A6D956-F708-6C42-260A-A0A285721506}"/>
              </a:ext>
            </a:extLst>
          </p:cNvPr>
          <p:cNvSpPr>
            <a:spLocks noGrp="1"/>
          </p:cNvSpPr>
          <p:nvPr>
            <p:ph type="pic" sz="quarter" idx="21"/>
          </p:nvPr>
        </p:nvSpPr>
        <p:spPr>
          <a:xfrm>
            <a:off x="7506345" y="0"/>
            <a:ext cx="4685655" cy="418454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629881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53"/>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7D5154F5-1119-46B9-563B-832E2660143B}"/>
              </a:ext>
            </a:extLst>
          </p:cNvPr>
          <p:cNvSpPr>
            <a:spLocks noGrp="1"/>
          </p:cNvSpPr>
          <p:nvPr>
            <p:ph type="pic" sz="quarter" idx="17"/>
          </p:nvPr>
        </p:nvSpPr>
        <p:spPr>
          <a:xfrm>
            <a:off x="0" y="2858268"/>
            <a:ext cx="2832410" cy="2639284"/>
          </a:xfrm>
          <a:solidFill>
            <a:schemeClr val="bg1">
              <a:lumMod val="95000"/>
            </a:schemeClr>
          </a:solidFill>
        </p:spPr>
        <p:txBody>
          <a:bodyPr/>
          <a:lstStyle/>
          <a:p>
            <a:r>
              <a:rPr lang="en-US"/>
              <a:t>Click icon to add picture</a:t>
            </a:r>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0" y="213575"/>
            <a:ext cx="5631366" cy="2529626"/>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5743254" y="220379"/>
            <a:ext cx="2887037" cy="2533095"/>
          </a:xfrm>
          <a:solidFill>
            <a:schemeClr val="bg1">
              <a:lumMod val="95000"/>
            </a:schemeClr>
          </a:solidFill>
        </p:spPr>
        <p:txBody>
          <a:bodyPr/>
          <a:lstStyle/>
          <a:p>
            <a:r>
              <a:rPr lang="en-US"/>
              <a:t>Click icon to add picture</a:t>
            </a:r>
          </a:p>
        </p:txBody>
      </p:sp>
      <p:sp>
        <p:nvSpPr>
          <p:cNvPr id="14" name="Picture Placeholder 10">
            <a:extLst>
              <a:ext uri="{FF2B5EF4-FFF2-40B4-BE49-F238E27FC236}">
                <a16:creationId xmlns:a16="http://schemas.microsoft.com/office/drawing/2014/main" id="{EF11B63A-2563-A90F-E029-EFB011E9ED35}"/>
              </a:ext>
            </a:extLst>
          </p:cNvPr>
          <p:cNvSpPr>
            <a:spLocks noGrp="1"/>
          </p:cNvSpPr>
          <p:nvPr>
            <p:ph type="pic" sz="quarter" idx="18"/>
          </p:nvPr>
        </p:nvSpPr>
        <p:spPr>
          <a:xfrm>
            <a:off x="8727688" y="220379"/>
            <a:ext cx="3464312" cy="2545123"/>
          </a:xfrm>
          <a:solidFill>
            <a:schemeClr val="bg1">
              <a:lumMod val="95000"/>
            </a:schemeClr>
          </a:solidFill>
        </p:spPr>
        <p:txBody>
          <a:bodyPr/>
          <a:lstStyle/>
          <a:p>
            <a:r>
              <a:rPr lang="en-US"/>
              <a:t>Click icon to add picture</a:t>
            </a:r>
          </a:p>
        </p:txBody>
      </p:sp>
      <p:sp>
        <p:nvSpPr>
          <p:cNvPr id="15" name="Picture Placeholder 10">
            <a:extLst>
              <a:ext uri="{FF2B5EF4-FFF2-40B4-BE49-F238E27FC236}">
                <a16:creationId xmlns:a16="http://schemas.microsoft.com/office/drawing/2014/main" id="{BDA2AB0D-0FB4-218C-00F9-AEA8FE39622B}"/>
              </a:ext>
            </a:extLst>
          </p:cNvPr>
          <p:cNvSpPr>
            <a:spLocks noGrp="1"/>
          </p:cNvSpPr>
          <p:nvPr>
            <p:ph type="pic" sz="quarter" idx="19"/>
          </p:nvPr>
        </p:nvSpPr>
        <p:spPr>
          <a:xfrm>
            <a:off x="2951356" y="2876764"/>
            <a:ext cx="2668859" cy="2643091"/>
          </a:xfrm>
          <a:solidFill>
            <a:schemeClr val="bg1">
              <a:lumMod val="95000"/>
            </a:schemeClr>
          </a:solidFill>
        </p:spPr>
        <p:txBody>
          <a:bodyPr/>
          <a:lstStyle/>
          <a:p>
            <a:r>
              <a:rPr lang="en-US"/>
              <a:t>Click icon to add picture</a:t>
            </a:r>
          </a:p>
        </p:txBody>
      </p:sp>
      <p:sp>
        <p:nvSpPr>
          <p:cNvPr id="16" name="Picture Placeholder 10">
            <a:extLst>
              <a:ext uri="{FF2B5EF4-FFF2-40B4-BE49-F238E27FC236}">
                <a16:creationId xmlns:a16="http://schemas.microsoft.com/office/drawing/2014/main" id="{F6836DC6-6D71-EF6C-7046-9B0411D9D226}"/>
              </a:ext>
            </a:extLst>
          </p:cNvPr>
          <p:cNvSpPr>
            <a:spLocks noGrp="1"/>
          </p:cNvSpPr>
          <p:nvPr>
            <p:ph type="pic" sz="quarter" idx="20"/>
          </p:nvPr>
        </p:nvSpPr>
        <p:spPr>
          <a:xfrm>
            <a:off x="5750313" y="2876764"/>
            <a:ext cx="6441687" cy="2643091"/>
          </a:xfrm>
          <a:solidFill>
            <a:schemeClr val="bg1">
              <a:lumMod val="95000"/>
            </a:schemeClr>
          </a:solidFill>
        </p:spPr>
        <p:txBody>
          <a:bodyPr/>
          <a:lstStyle/>
          <a:p>
            <a:r>
              <a:rPr lang="en-US"/>
              <a:t>Click icon to add picture</a:t>
            </a:r>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816326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889356" y="0"/>
            <a:ext cx="6302644" cy="6858000"/>
          </a:xfrm>
          <a:solidFill>
            <a:schemeClr val="bg1">
              <a:lumMod val="95000"/>
            </a:schemeClr>
          </a:solidFill>
        </p:spPr>
        <p:txBody>
          <a:bodyPr rtlCol="0">
            <a:normAutofit/>
          </a:bodyPr>
          <a:lstStyle/>
          <a:p>
            <a:pPr lvl="0"/>
            <a:endParaRPr lang="en-US" noProof="0"/>
          </a:p>
        </p:txBody>
      </p:sp>
    </p:spTree>
    <p:extLst>
      <p:ext uri="{BB962C8B-B14F-4D97-AF65-F5344CB8AC3E}">
        <p14:creationId xmlns:p14="http://schemas.microsoft.com/office/powerpoint/2010/main" val="247736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76A1F-F6CB-54C4-AC7F-346E27B06B55}"/>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3" name="Footer Placeholder 2">
            <a:extLst>
              <a:ext uri="{FF2B5EF4-FFF2-40B4-BE49-F238E27FC236}">
                <a16:creationId xmlns:a16="http://schemas.microsoft.com/office/drawing/2014/main" id="{A9C3CCF4-0F59-9297-9D39-2BE3208BC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24253-4D8A-D9F1-ED8E-0B46580F8ED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7380527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018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475E26-E062-E29C-92B1-15B0B5E43BAF}"/>
              </a:ext>
            </a:extLst>
          </p:cNvPr>
          <p:cNvSpPr>
            <a:spLocks noGrp="1"/>
          </p:cNvSpPr>
          <p:nvPr>
            <p:ph type="pic" sz="quarter" idx="10"/>
          </p:nvPr>
        </p:nvSpPr>
        <p:spPr>
          <a:xfrm>
            <a:off x="4800600" y="0"/>
            <a:ext cx="3746500" cy="3771900"/>
          </a:xfrm>
          <a:solidFill>
            <a:schemeClr val="bg1">
              <a:lumMod val="95000"/>
            </a:schemeClr>
          </a:solidFill>
        </p:spPr>
        <p:txBody>
          <a:bodyPr/>
          <a:lstStyle/>
          <a:p>
            <a:endParaRPr lang="en-US"/>
          </a:p>
        </p:txBody>
      </p:sp>
      <p:sp>
        <p:nvSpPr>
          <p:cNvPr id="7" name="Picture Placeholder 5">
            <a:extLst>
              <a:ext uri="{FF2B5EF4-FFF2-40B4-BE49-F238E27FC236}">
                <a16:creationId xmlns:a16="http://schemas.microsoft.com/office/drawing/2014/main" id="{66362564-6903-E32A-5D28-DD92D01F6BA3}"/>
              </a:ext>
            </a:extLst>
          </p:cNvPr>
          <p:cNvSpPr>
            <a:spLocks noGrp="1"/>
          </p:cNvSpPr>
          <p:nvPr>
            <p:ph type="pic" sz="quarter" idx="11"/>
          </p:nvPr>
        </p:nvSpPr>
        <p:spPr>
          <a:xfrm>
            <a:off x="4800600" y="3822700"/>
            <a:ext cx="3746500" cy="3035300"/>
          </a:xfrm>
          <a:solidFill>
            <a:schemeClr val="bg1">
              <a:lumMod val="95000"/>
            </a:schemeClr>
          </a:solidFill>
        </p:spPr>
        <p:txBody>
          <a:bodyPr/>
          <a:lstStyle/>
          <a:p>
            <a:endParaRPr lang="en-US"/>
          </a:p>
        </p:txBody>
      </p:sp>
    </p:spTree>
    <p:extLst>
      <p:ext uri="{BB962C8B-B14F-4D97-AF65-F5344CB8AC3E}">
        <p14:creationId xmlns:p14="http://schemas.microsoft.com/office/powerpoint/2010/main" val="363903801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lue Image Right">
    <p:spTree>
      <p:nvGrpSpPr>
        <p:cNvPr id="1" name=""/>
        <p:cNvGrpSpPr/>
        <p:nvPr/>
      </p:nvGrpSpPr>
      <p:grpSpPr>
        <a:xfrm>
          <a:off x="0" y="0"/>
          <a:ext cx="0" cy="0"/>
          <a:chOff x="0" y="0"/>
          <a:chExt cx="0" cy="0"/>
        </a:xfrm>
      </p:grpSpPr>
      <p:sp>
        <p:nvSpPr>
          <p:cNvPr id="2" name="Picture Placeholder 17">
            <a:extLst>
              <a:ext uri="{FF2B5EF4-FFF2-40B4-BE49-F238E27FC236}">
                <a16:creationId xmlns:a16="http://schemas.microsoft.com/office/drawing/2014/main" id="{B68DA734-7987-3133-ECD0-5ED20547089A}"/>
              </a:ext>
            </a:extLst>
          </p:cNvPr>
          <p:cNvSpPr>
            <a:spLocks noGrp="1"/>
          </p:cNvSpPr>
          <p:nvPr>
            <p:ph type="pic" sz="quarter" idx="13"/>
          </p:nvPr>
        </p:nvSpPr>
        <p:spPr>
          <a:xfrm>
            <a:off x="0" y="3603625"/>
            <a:ext cx="4081463" cy="3254375"/>
          </a:xfrm>
          <a:solidFill>
            <a:schemeClr val="bg1">
              <a:lumMod val="75000"/>
            </a:schemeClr>
          </a:solidFill>
        </p:spPr>
        <p:txBody>
          <a:bodyPr/>
          <a:lstStyle/>
          <a:p>
            <a:endParaRPr lang="en-US"/>
          </a:p>
        </p:txBody>
      </p:sp>
      <p:sp>
        <p:nvSpPr>
          <p:cNvPr id="3" name="Picture Placeholder 19">
            <a:extLst>
              <a:ext uri="{FF2B5EF4-FFF2-40B4-BE49-F238E27FC236}">
                <a16:creationId xmlns:a16="http://schemas.microsoft.com/office/drawing/2014/main" id="{361A37DF-C32C-12BC-0C52-987023C58F57}"/>
              </a:ext>
            </a:extLst>
          </p:cNvPr>
          <p:cNvSpPr>
            <a:spLocks noGrp="1"/>
          </p:cNvSpPr>
          <p:nvPr>
            <p:ph type="pic" sz="quarter" idx="14"/>
          </p:nvPr>
        </p:nvSpPr>
        <p:spPr>
          <a:xfrm>
            <a:off x="4144370" y="3603625"/>
            <a:ext cx="4081463" cy="3254375"/>
          </a:xfrm>
          <a:solidFill>
            <a:schemeClr val="bg1">
              <a:lumMod val="75000"/>
            </a:schemeClr>
          </a:solidFill>
        </p:spPr>
        <p:txBody>
          <a:bodyPr/>
          <a:lstStyle/>
          <a:p>
            <a:endParaRPr lang="en-US"/>
          </a:p>
        </p:txBody>
      </p:sp>
      <p:sp>
        <p:nvSpPr>
          <p:cNvPr id="5" name="Picture Placeholder 20">
            <a:extLst>
              <a:ext uri="{FF2B5EF4-FFF2-40B4-BE49-F238E27FC236}">
                <a16:creationId xmlns:a16="http://schemas.microsoft.com/office/drawing/2014/main" id="{5D7738DF-C4B0-A547-D11F-4A6FB838D2A4}"/>
              </a:ext>
            </a:extLst>
          </p:cNvPr>
          <p:cNvSpPr>
            <a:spLocks noGrp="1"/>
          </p:cNvSpPr>
          <p:nvPr>
            <p:ph type="pic" sz="quarter" idx="15"/>
          </p:nvPr>
        </p:nvSpPr>
        <p:spPr>
          <a:xfrm>
            <a:off x="8279643" y="3603625"/>
            <a:ext cx="3912358" cy="3254375"/>
          </a:xfrm>
          <a:solidFill>
            <a:schemeClr val="bg1">
              <a:lumMod val="75000"/>
            </a:schemeClr>
          </a:solidFill>
        </p:spPr>
        <p:txBody>
          <a:bodyPr/>
          <a:lstStyle/>
          <a:p>
            <a:endParaRPr lang="en-US"/>
          </a:p>
        </p:txBody>
      </p:sp>
    </p:spTree>
    <p:extLst>
      <p:ext uri="{BB962C8B-B14F-4D97-AF65-F5344CB8AC3E}">
        <p14:creationId xmlns:p14="http://schemas.microsoft.com/office/powerpoint/2010/main" val="22239202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0C08857D-8E60-9C81-5AA9-2BE86788A4A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Book" panose="02000503020000020003" pitchFamily="2" charset="0"/>
              </a:defRPr>
            </a:lvl1pPr>
          </a:lstStyle>
          <a:p>
            <a:fld id="{35C18CE0-76C2-E147-BC2D-3A0BB54BDD27}" type="datetimeFigureOut">
              <a:rPr lang="en-US" smtClean="0"/>
              <a:pPr/>
              <a:t>4/14/2026</a:t>
            </a:fld>
            <a:endParaRPr lang="en-US"/>
          </a:p>
        </p:txBody>
      </p:sp>
      <p:sp>
        <p:nvSpPr>
          <p:cNvPr id="6" name="Footer Placeholder 4">
            <a:extLst>
              <a:ext uri="{FF2B5EF4-FFF2-40B4-BE49-F238E27FC236}">
                <a16:creationId xmlns:a16="http://schemas.microsoft.com/office/drawing/2014/main" id="{EF622902-3D8E-D477-D76A-4146F0713C0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Book" panose="02000503020000020003" pitchFamily="2" charset="0"/>
              </a:defRPr>
            </a:lvl1pPr>
          </a:lstStyle>
          <a:p>
            <a:endParaRPr lang="en-US"/>
          </a:p>
        </p:txBody>
      </p:sp>
      <p:sp>
        <p:nvSpPr>
          <p:cNvPr id="3" name="Picture Placeholder 2">
            <a:extLst>
              <a:ext uri="{FF2B5EF4-FFF2-40B4-BE49-F238E27FC236}">
                <a16:creationId xmlns:a16="http://schemas.microsoft.com/office/drawing/2014/main" id="{424463CC-36C7-35AF-FB28-558084589201}"/>
              </a:ext>
            </a:extLst>
          </p:cNvPr>
          <p:cNvSpPr>
            <a:spLocks noGrp="1"/>
          </p:cNvSpPr>
          <p:nvPr>
            <p:ph type="pic" sz="quarter" idx="13"/>
          </p:nvPr>
        </p:nvSpPr>
        <p:spPr>
          <a:xfrm>
            <a:off x="969963" y="1997002"/>
            <a:ext cx="1379537" cy="1336675"/>
          </a:xfrm>
        </p:spPr>
        <p:txBody>
          <a:bodyPr/>
          <a:lstStyle/>
          <a:p>
            <a:endParaRPr lang="en-US"/>
          </a:p>
        </p:txBody>
      </p:sp>
      <p:sp>
        <p:nvSpPr>
          <p:cNvPr id="4" name="Picture Placeholder 2">
            <a:extLst>
              <a:ext uri="{FF2B5EF4-FFF2-40B4-BE49-F238E27FC236}">
                <a16:creationId xmlns:a16="http://schemas.microsoft.com/office/drawing/2014/main" id="{309DDECF-63C9-1562-9279-871D2D88ADD0}"/>
              </a:ext>
            </a:extLst>
          </p:cNvPr>
          <p:cNvSpPr>
            <a:spLocks noGrp="1"/>
          </p:cNvSpPr>
          <p:nvPr>
            <p:ph type="pic" sz="quarter" idx="14"/>
          </p:nvPr>
        </p:nvSpPr>
        <p:spPr>
          <a:xfrm>
            <a:off x="2805333" y="1997002"/>
            <a:ext cx="1379537" cy="1336675"/>
          </a:xfrm>
        </p:spPr>
        <p:txBody>
          <a:bodyPr/>
          <a:lstStyle/>
          <a:p>
            <a:endParaRPr lang="en-US"/>
          </a:p>
        </p:txBody>
      </p:sp>
      <p:sp>
        <p:nvSpPr>
          <p:cNvPr id="8" name="Picture Placeholder 2">
            <a:extLst>
              <a:ext uri="{FF2B5EF4-FFF2-40B4-BE49-F238E27FC236}">
                <a16:creationId xmlns:a16="http://schemas.microsoft.com/office/drawing/2014/main" id="{CA6E3FCF-138E-18F0-6162-46C4B6EEFB2C}"/>
              </a:ext>
            </a:extLst>
          </p:cNvPr>
          <p:cNvSpPr>
            <a:spLocks noGrp="1"/>
          </p:cNvSpPr>
          <p:nvPr>
            <p:ph type="pic" sz="quarter" idx="15"/>
          </p:nvPr>
        </p:nvSpPr>
        <p:spPr>
          <a:xfrm>
            <a:off x="4642339" y="1997002"/>
            <a:ext cx="1379537" cy="1336675"/>
          </a:xfrm>
        </p:spPr>
        <p:txBody>
          <a:bodyPr/>
          <a:lstStyle/>
          <a:p>
            <a:endParaRPr lang="en-US"/>
          </a:p>
        </p:txBody>
      </p:sp>
      <p:sp>
        <p:nvSpPr>
          <p:cNvPr id="9" name="Picture Placeholder 2">
            <a:extLst>
              <a:ext uri="{FF2B5EF4-FFF2-40B4-BE49-F238E27FC236}">
                <a16:creationId xmlns:a16="http://schemas.microsoft.com/office/drawing/2014/main" id="{3926BA2D-F3BB-325C-F809-54460CF4727E}"/>
              </a:ext>
            </a:extLst>
          </p:cNvPr>
          <p:cNvSpPr>
            <a:spLocks noGrp="1"/>
          </p:cNvSpPr>
          <p:nvPr>
            <p:ph type="pic" sz="quarter" idx="16"/>
          </p:nvPr>
        </p:nvSpPr>
        <p:spPr>
          <a:xfrm>
            <a:off x="6477709" y="1997002"/>
            <a:ext cx="1379537" cy="1336675"/>
          </a:xfrm>
        </p:spPr>
        <p:txBody>
          <a:bodyPr/>
          <a:lstStyle/>
          <a:p>
            <a:endParaRPr lang="en-US"/>
          </a:p>
        </p:txBody>
      </p:sp>
      <p:sp>
        <p:nvSpPr>
          <p:cNvPr id="10" name="Picture Placeholder 2">
            <a:extLst>
              <a:ext uri="{FF2B5EF4-FFF2-40B4-BE49-F238E27FC236}">
                <a16:creationId xmlns:a16="http://schemas.microsoft.com/office/drawing/2014/main" id="{3CFF4E77-7D7F-35A1-56D5-8E173EEE1436}"/>
              </a:ext>
            </a:extLst>
          </p:cNvPr>
          <p:cNvSpPr>
            <a:spLocks noGrp="1"/>
          </p:cNvSpPr>
          <p:nvPr>
            <p:ph type="pic" sz="quarter" idx="17"/>
          </p:nvPr>
        </p:nvSpPr>
        <p:spPr>
          <a:xfrm>
            <a:off x="8382000" y="1997002"/>
            <a:ext cx="1379537" cy="1336675"/>
          </a:xfrm>
        </p:spPr>
        <p:txBody>
          <a:bodyPr/>
          <a:lstStyle/>
          <a:p>
            <a:endParaRPr lang="en-US"/>
          </a:p>
        </p:txBody>
      </p:sp>
      <p:sp>
        <p:nvSpPr>
          <p:cNvPr id="11" name="Picture Placeholder 2">
            <a:extLst>
              <a:ext uri="{FF2B5EF4-FFF2-40B4-BE49-F238E27FC236}">
                <a16:creationId xmlns:a16="http://schemas.microsoft.com/office/drawing/2014/main" id="{78B645CA-18A4-E64F-0E9C-32EBE05F2AF6}"/>
              </a:ext>
            </a:extLst>
          </p:cNvPr>
          <p:cNvSpPr>
            <a:spLocks noGrp="1"/>
          </p:cNvSpPr>
          <p:nvPr>
            <p:ph type="pic" sz="quarter" idx="18"/>
          </p:nvPr>
        </p:nvSpPr>
        <p:spPr>
          <a:xfrm>
            <a:off x="10217370" y="1997002"/>
            <a:ext cx="1379537" cy="1336675"/>
          </a:xfrm>
        </p:spPr>
        <p:txBody>
          <a:bodyPr/>
          <a:lstStyle/>
          <a:p>
            <a:endParaRPr lang="en-US"/>
          </a:p>
        </p:txBody>
      </p:sp>
      <p:sp>
        <p:nvSpPr>
          <p:cNvPr id="12" name="Picture Placeholder 2">
            <a:extLst>
              <a:ext uri="{FF2B5EF4-FFF2-40B4-BE49-F238E27FC236}">
                <a16:creationId xmlns:a16="http://schemas.microsoft.com/office/drawing/2014/main" id="{9C1317ED-2893-5CAF-4314-003A7C795569}"/>
              </a:ext>
            </a:extLst>
          </p:cNvPr>
          <p:cNvSpPr>
            <a:spLocks noGrp="1"/>
          </p:cNvSpPr>
          <p:nvPr>
            <p:ph type="pic" sz="quarter" idx="19"/>
          </p:nvPr>
        </p:nvSpPr>
        <p:spPr>
          <a:xfrm>
            <a:off x="969963" y="3662289"/>
            <a:ext cx="1379537" cy="1336675"/>
          </a:xfrm>
        </p:spPr>
        <p:txBody>
          <a:bodyPr/>
          <a:lstStyle/>
          <a:p>
            <a:endParaRPr lang="en-US"/>
          </a:p>
        </p:txBody>
      </p:sp>
      <p:sp>
        <p:nvSpPr>
          <p:cNvPr id="13" name="Picture Placeholder 2">
            <a:extLst>
              <a:ext uri="{FF2B5EF4-FFF2-40B4-BE49-F238E27FC236}">
                <a16:creationId xmlns:a16="http://schemas.microsoft.com/office/drawing/2014/main" id="{63D656A2-703B-ACFB-61E3-D5E9D3B14C18}"/>
              </a:ext>
            </a:extLst>
          </p:cNvPr>
          <p:cNvSpPr>
            <a:spLocks noGrp="1"/>
          </p:cNvSpPr>
          <p:nvPr>
            <p:ph type="pic" sz="quarter" idx="20"/>
          </p:nvPr>
        </p:nvSpPr>
        <p:spPr>
          <a:xfrm>
            <a:off x="2805333" y="3662289"/>
            <a:ext cx="1379537" cy="1336675"/>
          </a:xfrm>
        </p:spPr>
        <p:txBody>
          <a:bodyPr/>
          <a:lstStyle/>
          <a:p>
            <a:endParaRPr lang="en-US"/>
          </a:p>
        </p:txBody>
      </p:sp>
      <p:sp>
        <p:nvSpPr>
          <p:cNvPr id="14" name="Picture Placeholder 2">
            <a:extLst>
              <a:ext uri="{FF2B5EF4-FFF2-40B4-BE49-F238E27FC236}">
                <a16:creationId xmlns:a16="http://schemas.microsoft.com/office/drawing/2014/main" id="{834D55DB-227C-83E5-129B-E742D676E433}"/>
              </a:ext>
            </a:extLst>
          </p:cNvPr>
          <p:cNvSpPr>
            <a:spLocks noGrp="1"/>
          </p:cNvSpPr>
          <p:nvPr>
            <p:ph type="pic" sz="quarter" idx="21"/>
          </p:nvPr>
        </p:nvSpPr>
        <p:spPr>
          <a:xfrm>
            <a:off x="4642339" y="3662289"/>
            <a:ext cx="1379537" cy="1336675"/>
          </a:xfrm>
        </p:spPr>
        <p:txBody>
          <a:bodyPr/>
          <a:lstStyle/>
          <a:p>
            <a:endParaRPr lang="en-US"/>
          </a:p>
        </p:txBody>
      </p:sp>
      <p:sp>
        <p:nvSpPr>
          <p:cNvPr id="15" name="Picture Placeholder 2">
            <a:extLst>
              <a:ext uri="{FF2B5EF4-FFF2-40B4-BE49-F238E27FC236}">
                <a16:creationId xmlns:a16="http://schemas.microsoft.com/office/drawing/2014/main" id="{A0EB486D-B8E0-0993-AA30-FEBB32A52486}"/>
              </a:ext>
            </a:extLst>
          </p:cNvPr>
          <p:cNvSpPr>
            <a:spLocks noGrp="1"/>
          </p:cNvSpPr>
          <p:nvPr>
            <p:ph type="pic" sz="quarter" idx="22"/>
          </p:nvPr>
        </p:nvSpPr>
        <p:spPr>
          <a:xfrm>
            <a:off x="6477709" y="3662289"/>
            <a:ext cx="1379537" cy="1336675"/>
          </a:xfrm>
        </p:spPr>
        <p:txBody>
          <a:bodyPr/>
          <a:lstStyle/>
          <a:p>
            <a:endParaRPr lang="en-US"/>
          </a:p>
        </p:txBody>
      </p:sp>
      <p:sp>
        <p:nvSpPr>
          <p:cNvPr id="16" name="Picture Placeholder 2">
            <a:extLst>
              <a:ext uri="{FF2B5EF4-FFF2-40B4-BE49-F238E27FC236}">
                <a16:creationId xmlns:a16="http://schemas.microsoft.com/office/drawing/2014/main" id="{DB23E91D-07DD-C695-B827-8636BF23BAD6}"/>
              </a:ext>
            </a:extLst>
          </p:cNvPr>
          <p:cNvSpPr>
            <a:spLocks noGrp="1"/>
          </p:cNvSpPr>
          <p:nvPr>
            <p:ph type="pic" sz="quarter" idx="23"/>
          </p:nvPr>
        </p:nvSpPr>
        <p:spPr>
          <a:xfrm>
            <a:off x="8382000" y="3662289"/>
            <a:ext cx="1379537" cy="1336675"/>
          </a:xfrm>
        </p:spPr>
        <p:txBody>
          <a:bodyPr/>
          <a:lstStyle/>
          <a:p>
            <a:endParaRPr lang="en-US"/>
          </a:p>
        </p:txBody>
      </p:sp>
      <p:sp>
        <p:nvSpPr>
          <p:cNvPr id="17" name="Picture Placeholder 2">
            <a:extLst>
              <a:ext uri="{FF2B5EF4-FFF2-40B4-BE49-F238E27FC236}">
                <a16:creationId xmlns:a16="http://schemas.microsoft.com/office/drawing/2014/main" id="{4FF9E8DA-F69A-94B6-65A8-F87D9954F2CB}"/>
              </a:ext>
            </a:extLst>
          </p:cNvPr>
          <p:cNvSpPr>
            <a:spLocks noGrp="1"/>
          </p:cNvSpPr>
          <p:nvPr>
            <p:ph type="pic" sz="quarter" idx="24"/>
          </p:nvPr>
        </p:nvSpPr>
        <p:spPr>
          <a:xfrm>
            <a:off x="10217370" y="3662289"/>
            <a:ext cx="1379537" cy="1336675"/>
          </a:xfrm>
        </p:spPr>
        <p:txBody>
          <a:bodyPr/>
          <a:lstStyle/>
          <a:p>
            <a:endParaRPr lang="en-US"/>
          </a:p>
        </p:txBody>
      </p:sp>
    </p:spTree>
    <p:extLst>
      <p:ext uri="{BB962C8B-B14F-4D97-AF65-F5344CB8AC3E}">
        <p14:creationId xmlns:p14="http://schemas.microsoft.com/office/powerpoint/2010/main" val="2899459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097CEA-3F36-4920-D577-B9966FA4765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2996588" cy="6858000"/>
          </a:xfrm>
          <a:prstGeom prst="rect">
            <a:avLst/>
          </a:prstGeom>
        </p:spPr>
      </p:pic>
      <p:pic>
        <p:nvPicPr>
          <p:cNvPr id="4" name="Picture 3">
            <a:extLst>
              <a:ext uri="{FF2B5EF4-FFF2-40B4-BE49-F238E27FC236}">
                <a16:creationId xmlns:a16="http://schemas.microsoft.com/office/drawing/2014/main" id="{0271F1CD-5E54-CA0A-FF3B-C9876F10EA0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489813" y="0"/>
            <a:ext cx="9702187" cy="6858000"/>
          </a:xfrm>
          <a:prstGeom prst="rect">
            <a:avLst/>
          </a:prstGeom>
        </p:spPr>
      </p:pic>
      <p:grpSp>
        <p:nvGrpSpPr>
          <p:cNvPr id="5" name="Group 4">
            <a:extLst>
              <a:ext uri="{FF2B5EF4-FFF2-40B4-BE49-F238E27FC236}">
                <a16:creationId xmlns:a16="http://schemas.microsoft.com/office/drawing/2014/main" id="{D4D743BD-0E81-3707-9600-CAC5B565543A}"/>
              </a:ext>
            </a:extLst>
          </p:cNvPr>
          <p:cNvGrpSpPr/>
          <p:nvPr userDrawn="1"/>
        </p:nvGrpSpPr>
        <p:grpSpPr>
          <a:xfrm>
            <a:off x="1333813" y="6606017"/>
            <a:ext cx="9494406" cy="251983"/>
            <a:chOff x="1333813" y="6606017"/>
            <a:chExt cx="9494406" cy="251983"/>
          </a:xfrm>
        </p:grpSpPr>
        <p:pic>
          <p:nvPicPr>
            <p:cNvPr id="6" name="Graphic 5">
              <a:extLst>
                <a:ext uri="{FF2B5EF4-FFF2-40B4-BE49-F238E27FC236}">
                  <a16:creationId xmlns:a16="http://schemas.microsoft.com/office/drawing/2014/main" id="{2BD7CA77-08B2-073E-043E-BF52E7A5F04F}"/>
                </a:ext>
              </a:extLst>
            </p:cNvPr>
            <p:cNvPicPr>
              <a:picLocks noChangeAspect="1"/>
            </p:cNvPicPr>
            <p:nvPr/>
          </p:nvPicPr>
          <p:blipFill>
            <a:blip>
              <a:alphaModFix amt="9000"/>
              <a:extLst>
                <a:ext uri="{96DAC541-7B7A-43D3-8B79-37D633B846F1}">
                  <asvg:svgBlip xmlns:asvg="http://schemas.microsoft.com/office/drawing/2016/SVG/main" r:embed="rId4"/>
                </a:ext>
              </a:extLst>
            </a:blip>
            <a:stretch>
              <a:fillRect/>
            </a:stretch>
          </p:blipFill>
          <p:spPr>
            <a:xfrm flipV="1">
              <a:off x="1333813" y="6606017"/>
              <a:ext cx="5253684" cy="130797"/>
            </a:xfrm>
            <a:prstGeom prst="rect">
              <a:avLst/>
            </a:prstGeom>
          </p:spPr>
        </p:pic>
        <p:pic>
          <p:nvPicPr>
            <p:cNvPr id="7" name="Graphic 6">
              <a:extLst>
                <a:ext uri="{FF2B5EF4-FFF2-40B4-BE49-F238E27FC236}">
                  <a16:creationId xmlns:a16="http://schemas.microsoft.com/office/drawing/2014/main" id="{B4813189-A833-662F-E861-B8F767A4508B}"/>
                </a:ext>
              </a:extLst>
            </p:cNvPr>
            <p:cNvPicPr>
              <a:picLocks noChangeAspect="1"/>
            </p:cNvPicPr>
            <p:nvPr/>
          </p:nvPicPr>
          <p:blipFill>
            <a:blip>
              <a:alphaModFix amt="9000"/>
              <a:extLst>
                <a:ext uri="{96DAC541-7B7A-43D3-8B79-37D633B846F1}">
                  <asvg:svgBlip xmlns:asvg="http://schemas.microsoft.com/office/drawing/2016/SVG/main" r:embed="rId4"/>
                </a:ext>
              </a:extLst>
            </a:blip>
            <a:srcRect l="21389" t="-92651" b="-1"/>
            <a:stretch>
              <a:fillRect/>
            </a:stretch>
          </p:blipFill>
          <p:spPr>
            <a:xfrm flipV="1">
              <a:off x="6698254" y="6606017"/>
              <a:ext cx="4129965" cy="251983"/>
            </a:xfrm>
            <a:prstGeom prst="rect">
              <a:avLst/>
            </a:prstGeom>
          </p:spPr>
        </p:pic>
      </p:grpSp>
      <p:grpSp>
        <p:nvGrpSpPr>
          <p:cNvPr id="8" name="Group 7">
            <a:extLst>
              <a:ext uri="{FF2B5EF4-FFF2-40B4-BE49-F238E27FC236}">
                <a16:creationId xmlns:a16="http://schemas.microsoft.com/office/drawing/2014/main" id="{0356C92D-6D66-E897-6B9A-BB50A655D379}"/>
              </a:ext>
            </a:extLst>
          </p:cNvPr>
          <p:cNvGrpSpPr/>
          <p:nvPr userDrawn="1"/>
        </p:nvGrpSpPr>
        <p:grpSpPr>
          <a:xfrm>
            <a:off x="1333813" y="76200"/>
            <a:ext cx="9494406" cy="251983"/>
            <a:chOff x="1333813" y="6606017"/>
            <a:chExt cx="9494406" cy="251983"/>
          </a:xfrm>
          <a:solidFill>
            <a:srgbClr val="030303">
              <a:alpha val="32430"/>
            </a:srgbClr>
          </a:solidFill>
        </p:grpSpPr>
        <p:pic>
          <p:nvPicPr>
            <p:cNvPr id="10" name="Graphic 9">
              <a:extLst>
                <a:ext uri="{FF2B5EF4-FFF2-40B4-BE49-F238E27FC236}">
                  <a16:creationId xmlns:a16="http://schemas.microsoft.com/office/drawing/2014/main" id="{E1A21B7B-1FE6-A800-232B-67C28E560C6F}"/>
                </a:ext>
              </a:extLst>
            </p:cNvPr>
            <p:cNvPicPr>
              <a:picLocks noChangeAspect="1"/>
            </p:cNvPicPr>
            <p:nvPr/>
          </p:nvPicPr>
          <p:blipFill>
            <a:blip>
              <a:alphaModFix amt="31000"/>
              <a:extLst>
                <a:ext uri="{96DAC541-7B7A-43D3-8B79-37D633B846F1}">
                  <asvg:svgBlip xmlns:asvg="http://schemas.microsoft.com/office/drawing/2016/SVG/main" r:embed="rId5"/>
                </a:ext>
              </a:extLst>
            </a:blip>
            <a:stretch>
              <a:fillRect/>
            </a:stretch>
          </p:blipFill>
          <p:spPr>
            <a:xfrm flipV="1">
              <a:off x="1333813" y="6606017"/>
              <a:ext cx="5253684" cy="130797"/>
            </a:xfrm>
            <a:prstGeom prst="rect">
              <a:avLst/>
            </a:prstGeom>
          </p:spPr>
        </p:pic>
        <p:pic>
          <p:nvPicPr>
            <p:cNvPr id="11" name="Graphic 10">
              <a:extLst>
                <a:ext uri="{FF2B5EF4-FFF2-40B4-BE49-F238E27FC236}">
                  <a16:creationId xmlns:a16="http://schemas.microsoft.com/office/drawing/2014/main" id="{A5E07C7F-6697-CBBA-ACB5-6510E325B9A5}"/>
                </a:ext>
              </a:extLst>
            </p:cNvPr>
            <p:cNvPicPr>
              <a:picLocks noChangeAspect="1"/>
            </p:cNvPicPr>
            <p:nvPr/>
          </p:nvPicPr>
          <p:blipFill>
            <a:blip>
              <a:alphaModFix amt="31000"/>
              <a:extLst>
                <a:ext uri="{96DAC541-7B7A-43D3-8B79-37D633B846F1}">
                  <asvg:svgBlip xmlns:asvg="http://schemas.microsoft.com/office/drawing/2016/SVG/main" r:embed="rId5"/>
                </a:ext>
              </a:extLst>
            </a:blip>
            <a:srcRect l="21389" t="-92651" b="-1"/>
            <a:stretch>
              <a:fillRect/>
            </a:stretch>
          </p:blipFill>
          <p:spPr>
            <a:xfrm flipV="1">
              <a:off x="6698254" y="6606017"/>
              <a:ext cx="4129965" cy="251983"/>
            </a:xfrm>
            <a:prstGeom prst="rect">
              <a:avLst/>
            </a:prstGeom>
          </p:spPr>
        </p:pic>
      </p:grpSp>
      <p:pic>
        <p:nvPicPr>
          <p:cNvPr id="3" name="Picture 2" descr="A cartoon of a red and white object&#10;&#10;AI-generated content may be incorrect.">
            <a:extLst>
              <a:ext uri="{FF2B5EF4-FFF2-40B4-BE49-F238E27FC236}">
                <a16:creationId xmlns:a16="http://schemas.microsoft.com/office/drawing/2014/main" id="{6EE58212-D219-011C-CAC1-D2532FC41639}"/>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4701929" y="0"/>
            <a:ext cx="7490071" cy="6858000"/>
          </a:xfrm>
          <a:prstGeom prst="rect">
            <a:avLst/>
          </a:prstGeom>
        </p:spPr>
      </p:pic>
      <p:pic>
        <p:nvPicPr>
          <p:cNvPr id="12" name="Picture 11" descr="A cartoon of a red and white object&#10;&#10;AI-generated content may be incorrect.">
            <a:extLst>
              <a:ext uri="{FF2B5EF4-FFF2-40B4-BE49-F238E27FC236}">
                <a16:creationId xmlns:a16="http://schemas.microsoft.com/office/drawing/2014/main" id="{6DC81E31-8E3E-E949-BCB7-7D008DE88B9D}"/>
              </a:ext>
            </a:extLst>
          </p:cNvPr>
          <p:cNvPicPr>
            <a:picLocks noChangeAspect="1"/>
          </p:cNvPicPr>
          <p:nvPr userDrawn="1"/>
        </p:nvPicPr>
        <p:blipFill>
          <a:blip r:embed="rId7" cstate="email">
            <a:extLst>
              <a:ext uri="{28A0092B-C50C-407E-A947-70E740481C1C}">
                <a14:useLocalDpi xmlns:a14="http://schemas.microsoft.com/office/drawing/2010/main"/>
              </a:ext>
            </a:extLst>
          </a:blip>
          <a:srcRect l="-1197"/>
          <a:stretch>
            <a:fillRect/>
          </a:stretch>
        </p:blipFill>
        <p:spPr>
          <a:xfrm>
            <a:off x="-81776" y="0"/>
            <a:ext cx="2836127" cy="6858000"/>
          </a:xfrm>
          <a:prstGeom prst="rect">
            <a:avLst/>
          </a:prstGeom>
        </p:spPr>
      </p:pic>
    </p:spTree>
    <p:extLst>
      <p:ext uri="{BB962C8B-B14F-4D97-AF65-F5344CB8AC3E}">
        <p14:creationId xmlns:p14="http://schemas.microsoft.com/office/powerpoint/2010/main" val="280081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EE359AE6-28AC-7B62-A420-D5AEEA32977D}"/>
              </a:ext>
            </a:extLst>
          </p:cNvPr>
          <p:cNvSpPr>
            <a:spLocks noGrp="1"/>
          </p:cNvSpPr>
          <p:nvPr>
            <p:ph type="body" sz="quarter" idx="10" hasCustomPrompt="1"/>
          </p:nvPr>
        </p:nvSpPr>
        <p:spPr>
          <a:xfrm>
            <a:off x="320634" y="465163"/>
            <a:ext cx="6626431" cy="624398"/>
          </a:xfrm>
          <a:prstGeom prst="rect">
            <a:avLst/>
          </a:prstGeom>
        </p:spPr>
        <p:txBody>
          <a:bodyPr anchor="t">
            <a:noAutofit/>
          </a:bodyPr>
          <a:lstStyle>
            <a:lvl1pPr marL="0" indent="0" algn="l">
              <a:lnSpc>
                <a:spcPct val="70000"/>
              </a:lnSpc>
              <a:buNone/>
              <a:defRPr sz="4800" b="0" i="0" cap="none" spc="0" baseline="0">
                <a:solidFill>
                  <a:srgbClr val="CA2227"/>
                </a:solidFill>
                <a:latin typeface="Avenir Next LT Pro Light" panose="020B0304020202020204" pitchFamily="34" charset="77"/>
              </a:defRPr>
            </a:lvl1pPr>
          </a:lstStyle>
          <a:p>
            <a:pPr lvl="0"/>
            <a:r>
              <a:rPr lang="en-US"/>
              <a:t>Click to edit title</a:t>
            </a:r>
          </a:p>
        </p:txBody>
      </p:sp>
      <p:sp>
        <p:nvSpPr>
          <p:cNvPr id="9" name="Text Placeholder 21">
            <a:extLst>
              <a:ext uri="{FF2B5EF4-FFF2-40B4-BE49-F238E27FC236}">
                <a16:creationId xmlns:a16="http://schemas.microsoft.com/office/drawing/2014/main" id="{B2D0092A-6598-4793-9C20-DDF14B48CF29}"/>
              </a:ext>
            </a:extLst>
          </p:cNvPr>
          <p:cNvSpPr>
            <a:spLocks noGrp="1"/>
          </p:cNvSpPr>
          <p:nvPr>
            <p:ph type="body" sz="quarter" idx="11" hasCustomPrompt="1"/>
          </p:nvPr>
        </p:nvSpPr>
        <p:spPr>
          <a:xfrm>
            <a:off x="320634" y="1180264"/>
            <a:ext cx="6626431" cy="624398"/>
          </a:xfrm>
          <a:prstGeom prst="rect">
            <a:avLst/>
          </a:prstGeom>
        </p:spPr>
        <p:txBody>
          <a:bodyPr anchor="t">
            <a:noAutofit/>
          </a:bodyPr>
          <a:lstStyle>
            <a:lvl1pPr marL="0" indent="0" algn="l">
              <a:lnSpc>
                <a:spcPct val="70000"/>
              </a:lnSpc>
              <a:buNone/>
              <a:defRPr sz="3200" b="1" i="0" cap="none" spc="0" baseline="0">
                <a:solidFill>
                  <a:schemeClr val="tx1"/>
                </a:solidFill>
                <a:latin typeface="Avenir Next LT Pro Demi" panose="020B0504020202020204" pitchFamily="34" charset="77"/>
              </a:defRPr>
            </a:lvl1pPr>
          </a:lstStyle>
          <a:p>
            <a:pPr lvl="0"/>
            <a:r>
              <a:rPr lang="en-US"/>
              <a:t>Click to edit subtitle</a:t>
            </a:r>
          </a:p>
        </p:txBody>
      </p:sp>
    </p:spTree>
    <p:extLst>
      <p:ext uri="{BB962C8B-B14F-4D97-AF65-F5344CB8AC3E}">
        <p14:creationId xmlns:p14="http://schemas.microsoft.com/office/powerpoint/2010/main" val="3876886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EE359AE6-28AC-7B62-A420-D5AEEA32977D}"/>
              </a:ext>
            </a:extLst>
          </p:cNvPr>
          <p:cNvSpPr>
            <a:spLocks noGrp="1"/>
          </p:cNvSpPr>
          <p:nvPr>
            <p:ph type="body" sz="quarter" idx="10" hasCustomPrompt="1"/>
          </p:nvPr>
        </p:nvSpPr>
        <p:spPr>
          <a:xfrm>
            <a:off x="320634" y="465163"/>
            <a:ext cx="6626431" cy="624398"/>
          </a:xfrm>
          <a:prstGeom prst="rect">
            <a:avLst/>
          </a:prstGeom>
        </p:spPr>
        <p:txBody>
          <a:bodyPr anchor="t">
            <a:noAutofit/>
          </a:bodyPr>
          <a:lstStyle>
            <a:lvl1pPr marL="0" indent="0" algn="l">
              <a:lnSpc>
                <a:spcPct val="70000"/>
              </a:lnSpc>
              <a:buNone/>
              <a:defRPr sz="4800" b="0" i="0" cap="none" spc="0" baseline="0">
                <a:solidFill>
                  <a:schemeClr val="tx2"/>
                </a:solidFill>
                <a:latin typeface="Avenir Next LT Pro Light" panose="020B0304020202020204" pitchFamily="34" charset="77"/>
              </a:defRPr>
            </a:lvl1pPr>
          </a:lstStyle>
          <a:p>
            <a:pPr lvl="0"/>
            <a:r>
              <a:rPr lang="en-US"/>
              <a:t>Click to edit title</a:t>
            </a:r>
          </a:p>
        </p:txBody>
      </p:sp>
      <p:sp>
        <p:nvSpPr>
          <p:cNvPr id="9" name="Text Placeholder 21">
            <a:extLst>
              <a:ext uri="{FF2B5EF4-FFF2-40B4-BE49-F238E27FC236}">
                <a16:creationId xmlns:a16="http://schemas.microsoft.com/office/drawing/2014/main" id="{B2D0092A-6598-4793-9C20-DDF14B48CF29}"/>
              </a:ext>
            </a:extLst>
          </p:cNvPr>
          <p:cNvSpPr>
            <a:spLocks noGrp="1"/>
          </p:cNvSpPr>
          <p:nvPr>
            <p:ph type="body" sz="quarter" idx="11" hasCustomPrompt="1"/>
          </p:nvPr>
        </p:nvSpPr>
        <p:spPr>
          <a:xfrm>
            <a:off x="320634" y="1180264"/>
            <a:ext cx="6626431" cy="624398"/>
          </a:xfrm>
          <a:prstGeom prst="rect">
            <a:avLst/>
          </a:prstGeom>
        </p:spPr>
        <p:txBody>
          <a:bodyPr anchor="t">
            <a:noAutofit/>
          </a:bodyPr>
          <a:lstStyle>
            <a:lvl1pPr marL="0" indent="0" algn="l">
              <a:lnSpc>
                <a:spcPct val="70000"/>
              </a:lnSpc>
              <a:buNone/>
              <a:defRPr sz="3200" b="1" i="0" cap="none" spc="0" baseline="0">
                <a:solidFill>
                  <a:schemeClr val="tx1"/>
                </a:solidFill>
                <a:latin typeface="Avenir Next LT Pro Demi" panose="020B0504020202020204" pitchFamily="34" charset="77"/>
              </a:defRPr>
            </a:lvl1pPr>
          </a:lstStyle>
          <a:p>
            <a:pPr lvl="0"/>
            <a:r>
              <a:rPr lang="en-US"/>
              <a:t>Click to edit subtitle</a:t>
            </a:r>
          </a:p>
        </p:txBody>
      </p:sp>
      <p:pic>
        <p:nvPicPr>
          <p:cNvPr id="3" name="Picture 2" descr="A black background with red text&#10;&#10;AI-generated content may be incorrect.">
            <a:extLst>
              <a:ext uri="{FF2B5EF4-FFF2-40B4-BE49-F238E27FC236}">
                <a16:creationId xmlns:a16="http://schemas.microsoft.com/office/drawing/2014/main" id="{EB8FA628-78BD-B9B1-BAE7-E73E40F1D6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599" y="5970146"/>
            <a:ext cx="2144487" cy="676327"/>
          </a:xfrm>
          <a:prstGeom prst="rect">
            <a:avLst/>
          </a:prstGeom>
        </p:spPr>
      </p:pic>
      <p:pic>
        <p:nvPicPr>
          <p:cNvPr id="4" name="Picture 3" descr="A close-up of a cartoon&#10;&#10;AI-generated content may be incorrect.">
            <a:extLst>
              <a:ext uri="{FF2B5EF4-FFF2-40B4-BE49-F238E27FC236}">
                <a16:creationId xmlns:a16="http://schemas.microsoft.com/office/drawing/2014/main" id="{F55283C8-E40B-EA02-4914-88FC4315D98B}"/>
              </a:ext>
            </a:extLst>
          </p:cNvPr>
          <p:cNvPicPr/>
          <p:nvPr userDrawn="1"/>
        </p:nvPicPr>
        <p:blipFill>
          <a:blip r:embed="rId3"/>
          <a:srcRect l="60898"/>
          <a:stretch>
            <a:fillRect/>
          </a:stretch>
        </p:blipFill>
        <p:spPr>
          <a:xfrm>
            <a:off x="8009263" y="0"/>
            <a:ext cx="4182737" cy="5993176"/>
          </a:xfrm>
          <a:prstGeom prst="rect">
            <a:avLst/>
          </a:prstGeom>
        </p:spPr>
      </p:pic>
      <p:pic>
        <p:nvPicPr>
          <p:cNvPr id="5" name="Picture 4" descr="A paper plane and a red line&#10;&#10;AI-generated content may be incorrect.">
            <a:extLst>
              <a:ext uri="{FF2B5EF4-FFF2-40B4-BE49-F238E27FC236}">
                <a16:creationId xmlns:a16="http://schemas.microsoft.com/office/drawing/2014/main" id="{9B3E664A-803B-0A1A-BAFB-F9304B984FBC}"/>
              </a:ext>
            </a:extLst>
          </p:cNvPr>
          <p:cNvPicPr/>
          <p:nvPr userDrawn="1"/>
        </p:nvPicPr>
        <p:blipFill>
          <a:blip r:embed="rId4"/>
          <a:stretch>
            <a:fillRect/>
          </a:stretch>
        </p:blipFill>
        <p:spPr>
          <a:xfrm>
            <a:off x="9867900" y="5791200"/>
            <a:ext cx="2324100" cy="1066800"/>
          </a:xfrm>
          <a:prstGeom prst="rect">
            <a:avLst/>
          </a:prstGeom>
        </p:spPr>
      </p:pic>
    </p:spTree>
    <p:extLst>
      <p:ext uri="{BB962C8B-B14F-4D97-AF65-F5344CB8AC3E}">
        <p14:creationId xmlns:p14="http://schemas.microsoft.com/office/powerpoint/2010/main" val="1520534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8F4A4-2E28-F1CC-6728-1135DE65F564}"/>
              </a:ext>
            </a:extLst>
          </p:cNvPr>
          <p:cNvPicPr/>
          <p:nvPr userDrawn="1"/>
        </p:nvPicPr>
        <p:blipFill>
          <a:blip r:embed="rId2"/>
          <a:srcRect l="66909" b="1257"/>
          <a:stretch>
            <a:fillRect/>
          </a:stretch>
        </p:blipFill>
        <p:spPr>
          <a:xfrm>
            <a:off x="8075488" y="0"/>
            <a:ext cx="4116512" cy="6858000"/>
          </a:xfrm>
          <a:prstGeom prst="rect">
            <a:avLst/>
          </a:prstGeom>
        </p:spPr>
      </p:pic>
      <p:sp>
        <p:nvSpPr>
          <p:cNvPr id="8" name="Text Placeholder 21">
            <a:extLst>
              <a:ext uri="{FF2B5EF4-FFF2-40B4-BE49-F238E27FC236}">
                <a16:creationId xmlns:a16="http://schemas.microsoft.com/office/drawing/2014/main" id="{EE359AE6-28AC-7B62-A420-D5AEEA32977D}"/>
              </a:ext>
            </a:extLst>
          </p:cNvPr>
          <p:cNvSpPr>
            <a:spLocks noGrp="1"/>
          </p:cNvSpPr>
          <p:nvPr>
            <p:ph type="body" sz="quarter" idx="10" hasCustomPrompt="1"/>
          </p:nvPr>
        </p:nvSpPr>
        <p:spPr>
          <a:xfrm>
            <a:off x="320634" y="465163"/>
            <a:ext cx="6626431" cy="624398"/>
          </a:xfrm>
          <a:prstGeom prst="rect">
            <a:avLst/>
          </a:prstGeom>
        </p:spPr>
        <p:txBody>
          <a:bodyPr anchor="t">
            <a:noAutofit/>
          </a:bodyPr>
          <a:lstStyle>
            <a:lvl1pPr marL="0" indent="0" algn="l">
              <a:lnSpc>
                <a:spcPct val="70000"/>
              </a:lnSpc>
              <a:buNone/>
              <a:defRPr sz="4800" b="0" i="0" cap="none" spc="0" baseline="0">
                <a:solidFill>
                  <a:schemeClr val="tx2"/>
                </a:solidFill>
                <a:latin typeface="Avenir Next LT Pro Light" panose="020B0304020202020204" pitchFamily="34" charset="77"/>
              </a:defRPr>
            </a:lvl1pPr>
          </a:lstStyle>
          <a:p>
            <a:pPr lvl="0"/>
            <a:r>
              <a:rPr lang="en-US"/>
              <a:t>Click to edit title</a:t>
            </a:r>
          </a:p>
        </p:txBody>
      </p:sp>
      <p:sp>
        <p:nvSpPr>
          <p:cNvPr id="9" name="Text Placeholder 21">
            <a:extLst>
              <a:ext uri="{FF2B5EF4-FFF2-40B4-BE49-F238E27FC236}">
                <a16:creationId xmlns:a16="http://schemas.microsoft.com/office/drawing/2014/main" id="{B2D0092A-6598-4793-9C20-DDF14B48CF29}"/>
              </a:ext>
            </a:extLst>
          </p:cNvPr>
          <p:cNvSpPr>
            <a:spLocks noGrp="1"/>
          </p:cNvSpPr>
          <p:nvPr>
            <p:ph type="body" sz="quarter" idx="11" hasCustomPrompt="1"/>
          </p:nvPr>
        </p:nvSpPr>
        <p:spPr>
          <a:xfrm>
            <a:off x="320634" y="1180264"/>
            <a:ext cx="6626431" cy="624398"/>
          </a:xfrm>
          <a:prstGeom prst="rect">
            <a:avLst/>
          </a:prstGeom>
        </p:spPr>
        <p:txBody>
          <a:bodyPr anchor="t">
            <a:noAutofit/>
          </a:bodyPr>
          <a:lstStyle>
            <a:lvl1pPr marL="0" indent="0" algn="l">
              <a:lnSpc>
                <a:spcPct val="70000"/>
              </a:lnSpc>
              <a:buNone/>
              <a:defRPr sz="3200" b="1" i="0" cap="none" spc="0" baseline="0">
                <a:solidFill>
                  <a:schemeClr val="tx1"/>
                </a:solidFill>
                <a:latin typeface="Avenir Next LT Pro Demi" panose="020B0504020202020204" pitchFamily="34" charset="77"/>
              </a:defRPr>
            </a:lvl1pPr>
          </a:lstStyle>
          <a:p>
            <a:pPr lvl="0"/>
            <a:r>
              <a:rPr lang="en-US"/>
              <a:t>Click to edit subtitle</a:t>
            </a:r>
          </a:p>
        </p:txBody>
      </p:sp>
      <p:pic>
        <p:nvPicPr>
          <p:cNvPr id="3" name="Picture 2" descr="A black background with red text&#10;&#10;AI-generated content may be incorrect.">
            <a:extLst>
              <a:ext uri="{FF2B5EF4-FFF2-40B4-BE49-F238E27FC236}">
                <a16:creationId xmlns:a16="http://schemas.microsoft.com/office/drawing/2014/main" id="{EB8FA628-78BD-B9B1-BAE7-E73E40F1D6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8599" y="5970146"/>
            <a:ext cx="2144487" cy="676327"/>
          </a:xfrm>
          <a:prstGeom prst="rect">
            <a:avLst/>
          </a:prstGeom>
        </p:spPr>
      </p:pic>
    </p:spTree>
    <p:extLst>
      <p:ext uri="{BB962C8B-B14F-4D97-AF65-F5344CB8AC3E}">
        <p14:creationId xmlns:p14="http://schemas.microsoft.com/office/powerpoint/2010/main" val="2376480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slide 2-columns">
    <p:spTree>
      <p:nvGrpSpPr>
        <p:cNvPr id="1" name=""/>
        <p:cNvGrpSpPr/>
        <p:nvPr/>
      </p:nvGrpSpPr>
      <p:grpSpPr>
        <a:xfrm>
          <a:off x="0" y="0"/>
          <a:ext cx="0" cy="0"/>
          <a:chOff x="0" y="0"/>
          <a:chExt cx="0" cy="0"/>
        </a:xfrm>
      </p:grpSpPr>
      <p:sp>
        <p:nvSpPr>
          <p:cNvPr id="65" name="Text Placeholder 31">
            <a:extLst>
              <a:ext uri="{FF2B5EF4-FFF2-40B4-BE49-F238E27FC236}">
                <a16:creationId xmlns:a16="http://schemas.microsoft.com/office/drawing/2014/main" id="{DA052F02-0A07-486B-8510-19F3544EEDFD}"/>
              </a:ext>
            </a:extLst>
          </p:cNvPr>
          <p:cNvSpPr>
            <a:spLocks noGrp="1"/>
          </p:cNvSpPr>
          <p:nvPr>
            <p:ph type="body" sz="quarter" idx="12" hasCustomPrompt="1"/>
          </p:nvPr>
        </p:nvSpPr>
        <p:spPr>
          <a:xfrm>
            <a:off x="443189" y="201468"/>
            <a:ext cx="10952945" cy="935037"/>
          </a:xfrm>
          <a:prstGeom prst="rect">
            <a:avLst/>
          </a:prstGeom>
        </p:spPr>
        <p:txBody>
          <a:bodyPr>
            <a:normAutofit/>
          </a:bodyPr>
          <a:lstStyle>
            <a:lvl1pPr marL="0" indent="0">
              <a:buNone/>
              <a:defRPr sz="5400" cap="none" spc="213" baseline="0">
                <a:solidFill>
                  <a:schemeClr val="bg1"/>
                </a:solidFill>
                <a:latin typeface="Avenir Next LT Pro" panose="020B0504020202020204" pitchFamily="34" charset="77"/>
              </a:defRPr>
            </a:lvl1pPr>
          </a:lstStyle>
          <a:p>
            <a:pPr lvl="0"/>
            <a:r>
              <a:rPr lang="en-US"/>
              <a:t>Header here</a:t>
            </a:r>
          </a:p>
        </p:txBody>
      </p:sp>
      <p:sp>
        <p:nvSpPr>
          <p:cNvPr id="3" name="Text Placeholder 2">
            <a:extLst>
              <a:ext uri="{FF2B5EF4-FFF2-40B4-BE49-F238E27FC236}">
                <a16:creationId xmlns:a16="http://schemas.microsoft.com/office/drawing/2014/main" id="{7D614CD6-8046-EA34-97DF-43F462878B3D}"/>
              </a:ext>
            </a:extLst>
          </p:cNvPr>
          <p:cNvSpPr>
            <a:spLocks noGrp="1"/>
          </p:cNvSpPr>
          <p:nvPr>
            <p:ph type="body" sz="quarter" idx="13" hasCustomPrompt="1"/>
          </p:nvPr>
        </p:nvSpPr>
        <p:spPr>
          <a:xfrm>
            <a:off x="442384" y="1456268"/>
            <a:ext cx="10953749" cy="3218972"/>
          </a:xfrm>
          <a:prstGeom prst="rect">
            <a:avLst/>
          </a:prstGeom>
        </p:spPr>
        <p:txBody>
          <a:bodyPr numCol="2" spcCol="548640">
            <a:normAutofit/>
          </a:bodyPr>
          <a:lstStyle>
            <a:lvl1pPr marL="0" indent="0">
              <a:buNone/>
              <a:defRPr sz="1600" b="0" i="0">
                <a:latin typeface="Avenir Next LT Pro" panose="020B0504020202020204" pitchFamily="34" charset="77"/>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sodales</a:t>
            </a:r>
            <a:r>
              <a:rPr lang="en-US"/>
              <a:t> libero </a:t>
            </a:r>
            <a:r>
              <a:rPr lang="en-US" err="1"/>
              <a:t>odio</a:t>
            </a:r>
            <a:r>
              <a:rPr lang="en-US"/>
              <a:t>, at </a:t>
            </a:r>
            <a:r>
              <a:rPr lang="en-US" err="1"/>
              <a:t>elementum</a:t>
            </a:r>
            <a:r>
              <a:rPr lang="en-US"/>
              <a:t> diam </a:t>
            </a:r>
            <a:r>
              <a:rPr lang="en-US" err="1"/>
              <a:t>scelerisque</a:t>
            </a:r>
            <a:r>
              <a:rPr lang="en-US"/>
              <a:t> sed. Donec at </a:t>
            </a:r>
            <a:r>
              <a:rPr lang="en-US" err="1"/>
              <a:t>risus</a:t>
            </a:r>
            <a:r>
              <a:rPr lang="en-US"/>
              <a:t> in </a:t>
            </a:r>
            <a:r>
              <a:rPr lang="en-US" err="1"/>
              <a:t>elit</a:t>
            </a:r>
            <a:r>
              <a:rPr lang="en-US"/>
              <a:t> </a:t>
            </a:r>
            <a:r>
              <a:rPr lang="en-US" err="1"/>
              <a:t>interdum</a:t>
            </a:r>
            <a:r>
              <a:rPr lang="en-US"/>
              <a:t> lacinia. </a:t>
            </a:r>
            <a:r>
              <a:rPr lang="en-US" err="1"/>
              <a:t>Suspendisse</a:t>
            </a:r>
            <a:r>
              <a:rPr lang="en-US"/>
              <a:t> nec </a:t>
            </a:r>
            <a:r>
              <a:rPr lang="en-US" err="1"/>
              <a:t>nibh</a:t>
            </a:r>
            <a:r>
              <a:rPr lang="en-US"/>
              <a:t> id nisi </a:t>
            </a:r>
            <a:r>
              <a:rPr lang="en-US" err="1"/>
              <a:t>venenatis</a:t>
            </a:r>
            <a:r>
              <a:rPr lang="en-US"/>
              <a:t> cursus ac </a:t>
            </a:r>
            <a:r>
              <a:rPr lang="en-US" err="1"/>
              <a:t>quis</a:t>
            </a:r>
            <a:r>
              <a:rPr lang="en-US"/>
              <a:t> nisi. Mauris </a:t>
            </a:r>
            <a:r>
              <a:rPr lang="en-US" err="1"/>
              <a:t>dapibus</a:t>
            </a:r>
            <a:r>
              <a:rPr lang="en-US"/>
              <a:t> dictum </a:t>
            </a:r>
            <a:r>
              <a:rPr lang="en-US" err="1"/>
              <a:t>sapien</a:t>
            </a:r>
            <a:r>
              <a:rPr lang="en-US"/>
              <a:t>, in tempus </a:t>
            </a:r>
            <a:r>
              <a:rPr lang="en-US" err="1"/>
              <a:t>odio</a:t>
            </a:r>
            <a:r>
              <a:rPr lang="en-US"/>
              <a:t> auctor sed. Nam </a:t>
            </a:r>
            <a:r>
              <a:rPr lang="en-US" err="1"/>
              <a:t>scelerisque</a:t>
            </a:r>
            <a:r>
              <a:rPr lang="en-US"/>
              <a:t> </a:t>
            </a:r>
            <a:r>
              <a:rPr lang="en-US" err="1"/>
              <a:t>ultrices</a:t>
            </a:r>
            <a:r>
              <a:rPr lang="en-US"/>
              <a:t> semper. </a:t>
            </a:r>
            <a:r>
              <a:rPr lang="en-US" err="1"/>
              <a:t>Curabitur</a:t>
            </a:r>
            <a:r>
              <a:rPr lang="en-US"/>
              <a:t> </a:t>
            </a:r>
            <a:r>
              <a:rPr lang="en-US" err="1"/>
              <a:t>nulla</a:t>
            </a:r>
            <a:r>
              <a:rPr lang="en-US"/>
              <a:t> ipsum, </a:t>
            </a:r>
            <a:r>
              <a:rPr lang="en-US" err="1"/>
              <a:t>egestas</a:t>
            </a:r>
            <a:r>
              <a:rPr lang="en-US"/>
              <a:t> sit </a:t>
            </a:r>
            <a:r>
              <a:rPr lang="en-US" err="1"/>
              <a:t>amet</a:t>
            </a:r>
            <a:r>
              <a:rPr lang="en-US"/>
              <a:t> </a:t>
            </a:r>
            <a:r>
              <a:rPr lang="en-US" err="1"/>
              <a:t>metus</a:t>
            </a:r>
            <a:r>
              <a:rPr lang="en-US"/>
              <a:t> vel, pulvinar </a:t>
            </a:r>
            <a:r>
              <a:rPr lang="en-US" err="1"/>
              <a:t>posuere</a:t>
            </a:r>
            <a:r>
              <a:rPr lang="en-US"/>
              <a:t> </a:t>
            </a:r>
            <a:r>
              <a:rPr lang="en-US" err="1"/>
              <a:t>tellus</a:t>
            </a:r>
            <a:r>
              <a:rPr lang="en-US"/>
              <a:t>. Donec ex </a:t>
            </a:r>
            <a:r>
              <a:rPr lang="en-US" err="1"/>
              <a:t>nunc</a:t>
            </a:r>
            <a:r>
              <a:rPr lang="en-US"/>
              <a:t>, gravida at </a:t>
            </a:r>
            <a:r>
              <a:rPr lang="en-US" err="1"/>
              <a:t>sodales</a:t>
            </a:r>
            <a:r>
              <a:rPr lang="en-US"/>
              <a:t> ac, </a:t>
            </a:r>
            <a:r>
              <a:rPr lang="en-US" err="1"/>
              <a:t>consequat</a:t>
            </a:r>
            <a:r>
              <a:rPr lang="en-US"/>
              <a:t> id ante. Duis </a:t>
            </a:r>
            <a:r>
              <a:rPr lang="en-US" err="1"/>
              <a:t>sollicitudin</a:t>
            </a:r>
            <a:r>
              <a:rPr lang="en-US"/>
              <a:t> </a:t>
            </a:r>
            <a:r>
              <a:rPr lang="en-US" err="1"/>
              <a:t>vehicula</a:t>
            </a:r>
            <a:r>
              <a:rPr lang="en-US"/>
              <a:t> </a:t>
            </a:r>
            <a:r>
              <a:rPr lang="en-US" err="1"/>
              <a:t>turpis</a:t>
            </a:r>
            <a:r>
              <a:rPr lang="en-US"/>
              <a:t>, in </a:t>
            </a:r>
            <a:r>
              <a:rPr lang="en-US" err="1"/>
              <a:t>malesuada</a:t>
            </a:r>
            <a:r>
              <a:rPr lang="en-US"/>
              <a:t> magna porta id. </a:t>
            </a:r>
            <a:r>
              <a:rPr lang="en-US" err="1"/>
              <a:t>Fusce</a:t>
            </a:r>
            <a:r>
              <a:rPr lang="en-US"/>
              <a:t> auctor, </a:t>
            </a:r>
            <a:r>
              <a:rPr lang="en-US" err="1"/>
              <a:t>tortor</a:t>
            </a:r>
            <a:r>
              <a:rPr lang="en-US"/>
              <a:t> ac </a:t>
            </a:r>
            <a:r>
              <a:rPr lang="en-US" err="1"/>
              <a:t>dignissim</a:t>
            </a:r>
            <a:r>
              <a:rPr lang="en-US"/>
              <a:t> dictum, </a:t>
            </a:r>
            <a:r>
              <a:rPr lang="en-US" err="1"/>
              <a:t>purus</a:t>
            </a:r>
            <a:r>
              <a:rPr lang="en-US"/>
              <a:t> </a:t>
            </a:r>
            <a:r>
              <a:rPr lang="en-US" err="1"/>
              <a:t>arcu</a:t>
            </a:r>
            <a:r>
              <a:rPr lang="en-US"/>
              <a:t> </a:t>
            </a:r>
            <a:r>
              <a:rPr lang="en-US" err="1"/>
              <a:t>congue</a:t>
            </a:r>
            <a:r>
              <a:rPr lang="en-US"/>
              <a:t> </a:t>
            </a:r>
            <a:r>
              <a:rPr lang="en-US" err="1"/>
              <a:t>lacus</a:t>
            </a:r>
            <a:r>
              <a:rPr lang="en-US"/>
              <a:t>, nec </a:t>
            </a:r>
            <a:r>
              <a:rPr lang="en-US" err="1"/>
              <a:t>ullamcorper</a:t>
            </a:r>
            <a:r>
              <a:rPr lang="en-US"/>
              <a:t> </a:t>
            </a:r>
            <a:r>
              <a:rPr lang="en-US" err="1"/>
              <a:t>lectus</a:t>
            </a:r>
            <a:r>
              <a:rPr lang="en-US"/>
              <a:t> </a:t>
            </a:r>
            <a:r>
              <a:rPr lang="en-US" err="1"/>
              <a:t>est</a:t>
            </a:r>
            <a:r>
              <a:rPr lang="en-US"/>
              <a:t> sit </a:t>
            </a:r>
            <a:r>
              <a:rPr lang="en-US" err="1"/>
              <a:t>amet</a:t>
            </a:r>
            <a:r>
              <a:rPr lang="en-US"/>
              <a:t> ex. Cras cursus vestibulum </a:t>
            </a:r>
            <a:r>
              <a:rPr lang="en-US" err="1"/>
              <a:t>arcu</a:t>
            </a:r>
            <a:r>
              <a:rPr lang="en-US"/>
              <a:t>, </a:t>
            </a:r>
            <a:r>
              <a:rPr lang="en-US" err="1"/>
              <a:t>eget</a:t>
            </a:r>
            <a:r>
              <a:rPr lang="en-US"/>
              <a:t> </a:t>
            </a:r>
            <a:r>
              <a:rPr lang="en-US" err="1"/>
              <a:t>aliquet</a:t>
            </a:r>
            <a:r>
              <a:rPr lang="en-US"/>
              <a:t> nisi </a:t>
            </a:r>
            <a:r>
              <a:rPr lang="en-US" err="1"/>
              <a:t>venenatis</a:t>
            </a:r>
            <a:r>
              <a:rPr lang="en-US"/>
              <a:t> </a:t>
            </a:r>
            <a:r>
              <a:rPr lang="en-US" err="1"/>
              <a:t>eget</a:t>
            </a:r>
            <a:r>
              <a:rPr lang="en-US"/>
              <a:t>. </a:t>
            </a:r>
            <a:r>
              <a:rPr lang="en-US" err="1"/>
              <a:t>Vivamus</a:t>
            </a:r>
            <a:r>
              <a:rPr lang="en-US"/>
              <a:t> </a:t>
            </a:r>
            <a:r>
              <a:rPr lang="en-US" err="1"/>
              <a:t>vehicula</a:t>
            </a:r>
            <a:r>
              <a:rPr lang="en-US"/>
              <a:t>, </a:t>
            </a:r>
            <a:r>
              <a:rPr lang="en-US" err="1"/>
              <a:t>lectus</a:t>
            </a:r>
            <a:r>
              <a:rPr lang="en-US"/>
              <a:t> </a:t>
            </a:r>
            <a:r>
              <a:rPr lang="en-US" err="1"/>
              <a:t>quis</a:t>
            </a:r>
            <a:r>
              <a:rPr lang="en-US"/>
              <a:t> </a:t>
            </a:r>
            <a:r>
              <a:rPr lang="en-US" err="1"/>
              <a:t>eleifend</a:t>
            </a:r>
            <a:r>
              <a:rPr lang="en-US"/>
              <a:t> </a:t>
            </a:r>
            <a:r>
              <a:rPr lang="en-US" err="1"/>
              <a:t>pretium</a:t>
            </a:r>
            <a:r>
              <a:rPr lang="en-US"/>
              <a:t>, </a:t>
            </a:r>
            <a:r>
              <a:rPr lang="en-US" err="1"/>
              <a:t>risus</a:t>
            </a:r>
            <a:r>
              <a:rPr lang="en-US"/>
              <a:t> eros </a:t>
            </a:r>
            <a:r>
              <a:rPr lang="en-US" err="1"/>
              <a:t>iaculis</a:t>
            </a:r>
            <a:r>
              <a:rPr lang="en-US"/>
              <a:t> ipsum, convallis </a:t>
            </a:r>
            <a:r>
              <a:rPr lang="en-US" err="1"/>
              <a:t>blandit</a:t>
            </a:r>
            <a:r>
              <a:rPr lang="en-US"/>
              <a:t> </a:t>
            </a:r>
            <a:r>
              <a:rPr lang="en-US" err="1"/>
              <a:t>leo</a:t>
            </a:r>
            <a:r>
              <a:rPr lang="en-US"/>
              <a:t> </a:t>
            </a:r>
            <a:r>
              <a:rPr lang="en-US" err="1"/>
              <a:t>orci</a:t>
            </a:r>
            <a:r>
              <a:rPr lang="en-US"/>
              <a:t> ac </a:t>
            </a:r>
            <a:r>
              <a:rPr lang="en-US" err="1"/>
              <a:t>orci</a:t>
            </a:r>
            <a:r>
              <a:rPr lang="en-US"/>
              <a:t>. </a:t>
            </a:r>
            <a:r>
              <a:rPr lang="en-US" err="1"/>
              <a:t>Vivamus</a:t>
            </a:r>
            <a:r>
              <a:rPr lang="en-US"/>
              <a:t> </a:t>
            </a:r>
            <a:r>
              <a:rPr lang="en-US" err="1"/>
              <a:t>ultricies</a:t>
            </a:r>
            <a:r>
              <a:rPr lang="en-US"/>
              <a:t>, </a:t>
            </a:r>
            <a:r>
              <a:rPr lang="en-US" err="1"/>
              <a:t>leo</a:t>
            </a:r>
            <a:r>
              <a:rPr lang="en-US"/>
              <a:t> et auctor </a:t>
            </a:r>
            <a:r>
              <a:rPr lang="en-US" err="1"/>
              <a:t>rutrum</a:t>
            </a:r>
            <a:r>
              <a:rPr lang="en-US"/>
              <a:t>, </a:t>
            </a:r>
            <a:r>
              <a:rPr lang="en-US" err="1"/>
              <a:t>mauris</a:t>
            </a:r>
            <a:r>
              <a:rPr lang="en-US"/>
              <a:t> mi </a:t>
            </a:r>
            <a:r>
              <a:rPr lang="en-US" err="1"/>
              <a:t>suscipit</a:t>
            </a:r>
            <a:r>
              <a:rPr lang="en-US"/>
              <a:t> </a:t>
            </a:r>
            <a:r>
              <a:rPr lang="en-US" err="1"/>
              <a:t>neque</a:t>
            </a:r>
            <a:r>
              <a:rPr lang="en-US"/>
              <a:t>, at </a:t>
            </a:r>
            <a:r>
              <a:rPr lang="en-US" err="1"/>
              <a:t>consectetur</a:t>
            </a:r>
            <a:r>
              <a:rPr lang="en-US"/>
              <a:t> ipsum dolor </a:t>
            </a:r>
            <a:r>
              <a:rPr lang="en-US" err="1"/>
              <a:t>interdum</a:t>
            </a:r>
            <a:r>
              <a:rPr lang="en-US"/>
              <a:t> </a:t>
            </a:r>
            <a:r>
              <a:rPr lang="en-US" err="1"/>
              <a:t>erat</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p>
          <a:p>
            <a:r>
              <a:rPr lang="en-US" err="1"/>
              <a:t>Interdum</a:t>
            </a:r>
            <a:r>
              <a:rPr lang="en-US"/>
              <a:t> et </a:t>
            </a:r>
            <a:r>
              <a:rPr lang="en-US" err="1"/>
              <a:t>malesuada</a:t>
            </a:r>
            <a:r>
              <a:rPr lang="en-US"/>
              <a:t> fames ac ante ipsum </a:t>
            </a:r>
            <a:r>
              <a:rPr lang="en-US" err="1"/>
              <a:t>primis</a:t>
            </a:r>
            <a:r>
              <a:rPr lang="en-US"/>
              <a:t> in </a:t>
            </a:r>
            <a:r>
              <a:rPr lang="en-US" err="1"/>
              <a:t>faucibus</a:t>
            </a:r>
            <a:r>
              <a:rPr lang="en-US"/>
              <a:t>. Nunc </a:t>
            </a:r>
            <a:r>
              <a:rPr lang="en-US" err="1"/>
              <a:t>consequat</a:t>
            </a:r>
            <a:r>
              <a:rPr lang="en-US"/>
              <a:t> </a:t>
            </a:r>
            <a:r>
              <a:rPr lang="en-US" err="1"/>
              <a:t>sodales</a:t>
            </a:r>
            <a:r>
              <a:rPr lang="en-US"/>
              <a:t> ipsum </a:t>
            </a:r>
            <a:r>
              <a:rPr lang="en-US" err="1"/>
              <a:t>suscipit</a:t>
            </a:r>
            <a:r>
              <a:rPr lang="en-US"/>
              <a:t> </a:t>
            </a:r>
            <a:r>
              <a:rPr lang="en-US" err="1"/>
              <a:t>luctus</a:t>
            </a:r>
            <a:r>
              <a:rPr lang="en-US"/>
              <a:t>. Vestibulum sed </a:t>
            </a:r>
            <a:r>
              <a:rPr lang="en-US" err="1"/>
              <a:t>neque</a:t>
            </a:r>
            <a:r>
              <a:rPr lang="en-US"/>
              <a:t> </a:t>
            </a:r>
            <a:r>
              <a:rPr lang="en-US" err="1"/>
              <a:t>eget</a:t>
            </a:r>
            <a:r>
              <a:rPr lang="en-US"/>
              <a:t> </a:t>
            </a:r>
            <a:r>
              <a:rPr lang="en-US" err="1"/>
              <a:t>purus</a:t>
            </a:r>
            <a:r>
              <a:rPr lang="en-US"/>
              <a:t> </a:t>
            </a:r>
            <a:r>
              <a:rPr lang="en-US" err="1"/>
              <a:t>euismod</a:t>
            </a:r>
            <a:r>
              <a:rPr lang="en-US"/>
              <a:t> </a:t>
            </a:r>
            <a:r>
              <a:rPr lang="en-US" err="1"/>
              <a:t>egestas</a:t>
            </a:r>
            <a:r>
              <a:rPr lang="en-US"/>
              <a:t> </a:t>
            </a:r>
            <a:r>
              <a:rPr lang="en-US" err="1"/>
              <a:t>eget</a:t>
            </a:r>
            <a:r>
              <a:rPr lang="en-US"/>
              <a:t> </a:t>
            </a:r>
            <a:r>
              <a:rPr lang="en-US" err="1"/>
              <a:t>hendrerit</a:t>
            </a:r>
            <a:r>
              <a:rPr lang="en-US"/>
              <a:t> </a:t>
            </a:r>
            <a:r>
              <a:rPr lang="en-US" err="1"/>
              <a:t>urna</a:t>
            </a:r>
            <a:r>
              <a:rPr lang="en-US"/>
              <a:t>. Proin et </a:t>
            </a:r>
            <a:r>
              <a:rPr lang="en-US" err="1"/>
              <a:t>arcu</a:t>
            </a:r>
            <a:r>
              <a:rPr lang="en-US"/>
              <a:t> at ante </a:t>
            </a:r>
            <a:r>
              <a:rPr lang="en-US" err="1"/>
              <a:t>vehicula</a:t>
            </a:r>
            <a:r>
              <a:rPr lang="en-US"/>
              <a:t> </a:t>
            </a:r>
            <a:r>
              <a:rPr lang="en-US" err="1"/>
              <a:t>interdum</a:t>
            </a:r>
            <a:r>
              <a:rPr lang="en-US"/>
              <a:t> </a:t>
            </a:r>
            <a:r>
              <a:rPr lang="en-US" err="1"/>
              <a:t>eu</a:t>
            </a:r>
            <a:r>
              <a:rPr lang="en-US"/>
              <a:t> nec </a:t>
            </a:r>
            <a:r>
              <a:rPr lang="en-US" err="1"/>
              <a:t>nisl</a:t>
            </a:r>
            <a:r>
              <a:rPr lang="en-US"/>
              <a:t>. Sed </a:t>
            </a:r>
            <a:r>
              <a:rPr lang="en-US" err="1"/>
              <a:t>eget</a:t>
            </a:r>
            <a:r>
              <a:rPr lang="en-US"/>
              <a:t> </a:t>
            </a:r>
            <a:r>
              <a:rPr lang="en-US" err="1"/>
              <a:t>tristique</a:t>
            </a:r>
            <a:r>
              <a:rPr lang="en-US"/>
              <a:t> </a:t>
            </a:r>
            <a:r>
              <a:rPr lang="en-US" err="1"/>
              <a:t>erat</a:t>
            </a:r>
            <a:r>
              <a:rPr lang="en-US"/>
              <a:t>. </a:t>
            </a:r>
            <a:r>
              <a:rPr lang="en-US" err="1"/>
              <a:t>Vivamus</a:t>
            </a:r>
            <a:r>
              <a:rPr lang="en-US"/>
              <a:t> porta libero a </a:t>
            </a:r>
            <a:r>
              <a:rPr lang="en-US" err="1"/>
              <a:t>sem</a:t>
            </a:r>
            <a:r>
              <a:rPr lang="en-US"/>
              <a:t> </a:t>
            </a:r>
            <a:r>
              <a:rPr lang="en-US" err="1"/>
              <a:t>volutpat</a:t>
            </a:r>
            <a:r>
              <a:rPr lang="en-US"/>
              <a:t>, ac </a:t>
            </a:r>
            <a:r>
              <a:rPr lang="en-US" err="1"/>
              <a:t>ornare</a:t>
            </a:r>
            <a:r>
              <a:rPr lang="en-US"/>
              <a:t> eros </a:t>
            </a:r>
            <a:r>
              <a:rPr lang="en-US" err="1"/>
              <a:t>posuere</a:t>
            </a:r>
            <a:r>
              <a:rPr lang="en-US"/>
              <a:t>. </a:t>
            </a:r>
            <a:r>
              <a:rPr lang="en-US" err="1"/>
              <a:t>Phasellus</a:t>
            </a:r>
            <a:r>
              <a:rPr lang="en-US"/>
              <a:t> </a:t>
            </a:r>
            <a:r>
              <a:rPr lang="en-US" err="1"/>
              <a:t>blandit</a:t>
            </a:r>
            <a:r>
              <a:rPr lang="en-US"/>
              <a:t> cursus ipsum </a:t>
            </a:r>
            <a:r>
              <a:rPr lang="en-US" err="1"/>
              <a:t>eget</a:t>
            </a:r>
            <a:r>
              <a:rPr lang="en-US"/>
              <a:t> </a:t>
            </a:r>
            <a:r>
              <a:rPr lang="en-US" err="1"/>
              <a:t>fringilla</a:t>
            </a:r>
            <a:r>
              <a:rPr lang="en-US"/>
              <a:t>. </a:t>
            </a:r>
            <a:r>
              <a:rPr lang="en-US" err="1"/>
              <a:t>Etiam</a:t>
            </a:r>
            <a:r>
              <a:rPr lang="en-US"/>
              <a:t> </a:t>
            </a:r>
            <a:r>
              <a:rPr lang="en-US" err="1"/>
              <a:t>condimentum</a:t>
            </a:r>
            <a:r>
              <a:rPr lang="en-US"/>
              <a:t> </a:t>
            </a:r>
            <a:r>
              <a:rPr lang="en-US" err="1"/>
              <a:t>purus</a:t>
            </a:r>
            <a:r>
              <a:rPr lang="en-US"/>
              <a:t> </a:t>
            </a:r>
            <a:r>
              <a:rPr lang="en-US" err="1"/>
              <a:t>mollis</a:t>
            </a:r>
            <a:r>
              <a:rPr lang="en-US"/>
              <a:t> </a:t>
            </a:r>
            <a:r>
              <a:rPr lang="en-US" err="1"/>
              <a:t>viverra</a:t>
            </a:r>
            <a:r>
              <a:rPr lang="en-US"/>
              <a:t> </a:t>
            </a:r>
            <a:r>
              <a:rPr lang="en-US" err="1"/>
              <a:t>consequat</a:t>
            </a:r>
            <a:r>
              <a:rPr lang="en-US"/>
              <a:t>. Donec </a:t>
            </a:r>
            <a:r>
              <a:rPr lang="en-US" err="1"/>
              <a:t>tempor</a:t>
            </a:r>
            <a:r>
              <a:rPr lang="en-US"/>
              <a:t>, </a:t>
            </a:r>
            <a:r>
              <a:rPr lang="en-US" err="1"/>
              <a:t>orci</a:t>
            </a:r>
            <a:r>
              <a:rPr lang="en-US"/>
              <a:t> at </a:t>
            </a:r>
            <a:r>
              <a:rPr lang="en-US" err="1"/>
              <a:t>iaculis</a:t>
            </a:r>
            <a:r>
              <a:rPr lang="en-US"/>
              <a:t> </a:t>
            </a:r>
            <a:r>
              <a:rPr lang="en-US" err="1"/>
              <a:t>aliquam</a:t>
            </a:r>
            <a:r>
              <a:rPr lang="en-US"/>
              <a:t>, </a:t>
            </a:r>
            <a:r>
              <a:rPr lang="en-US" err="1"/>
              <a:t>est</a:t>
            </a:r>
            <a:r>
              <a:rPr lang="en-US"/>
              <a:t> </a:t>
            </a:r>
            <a:r>
              <a:rPr lang="en-US" err="1"/>
              <a:t>lectus</a:t>
            </a:r>
            <a:r>
              <a:rPr lang="en-US"/>
              <a:t> auctor </a:t>
            </a:r>
            <a:r>
              <a:rPr lang="en-US" err="1"/>
              <a:t>justo</a:t>
            </a:r>
            <a:r>
              <a:rPr lang="en-US"/>
              <a:t>, non </a:t>
            </a:r>
            <a:r>
              <a:rPr lang="en-US" err="1"/>
              <a:t>rutrum</a:t>
            </a:r>
            <a:r>
              <a:rPr lang="en-US"/>
              <a:t> </a:t>
            </a:r>
            <a:r>
              <a:rPr lang="en-US" err="1"/>
              <a:t>erat</a:t>
            </a:r>
            <a:r>
              <a:rPr lang="en-US"/>
              <a:t> </a:t>
            </a:r>
            <a:r>
              <a:rPr lang="en-US" err="1"/>
              <a:t>urna</a:t>
            </a:r>
            <a:r>
              <a:rPr lang="en-US"/>
              <a:t> </a:t>
            </a:r>
            <a:r>
              <a:rPr lang="en-US" err="1"/>
              <a:t>ut</a:t>
            </a:r>
            <a:r>
              <a:rPr lang="en-US"/>
              <a:t> dolor. </a:t>
            </a:r>
            <a:r>
              <a:rPr lang="en-US" err="1"/>
              <a:t>Quisque</a:t>
            </a:r>
            <a:r>
              <a:rPr lang="en-US"/>
              <a:t> vel diam </a:t>
            </a:r>
            <a:r>
              <a:rPr lang="en-US" err="1"/>
              <a:t>blandit</a:t>
            </a:r>
            <a:r>
              <a:rPr lang="en-US"/>
              <a:t>, </a:t>
            </a:r>
            <a:r>
              <a:rPr lang="en-US" err="1"/>
              <a:t>ornare</a:t>
            </a:r>
            <a:r>
              <a:rPr lang="en-US"/>
              <a:t> ante nec, </a:t>
            </a:r>
            <a:r>
              <a:rPr lang="en-US" err="1"/>
              <a:t>scelerisque</a:t>
            </a:r>
            <a:r>
              <a:rPr lang="en-US"/>
              <a:t> magna. Ut in </a:t>
            </a:r>
            <a:r>
              <a:rPr lang="en-US" err="1"/>
              <a:t>egestas</a:t>
            </a:r>
            <a:r>
              <a:rPr lang="en-US"/>
              <a:t> </a:t>
            </a:r>
            <a:r>
              <a:rPr lang="en-US" err="1"/>
              <a:t>augue</a:t>
            </a:r>
            <a:r>
              <a:rPr lang="en-US"/>
              <a:t>, sed </a:t>
            </a:r>
            <a:r>
              <a:rPr lang="en-US" err="1"/>
              <a:t>hendrerit</a:t>
            </a:r>
            <a:r>
              <a:rPr lang="en-US"/>
              <a:t> </a:t>
            </a:r>
            <a:r>
              <a:rPr lang="en-US" err="1"/>
              <a:t>arcu</a:t>
            </a:r>
            <a:r>
              <a:rPr lang="en-US"/>
              <a:t>. </a:t>
            </a:r>
            <a:r>
              <a:rPr lang="en-US" err="1"/>
              <a:t>Curabitur</a:t>
            </a:r>
            <a:r>
              <a:rPr lang="en-US"/>
              <a:t> </a:t>
            </a:r>
            <a:r>
              <a:rPr lang="en-US" err="1"/>
              <a:t>iaculis</a:t>
            </a:r>
            <a:r>
              <a:rPr lang="en-US"/>
              <a:t> magna et </a:t>
            </a:r>
            <a:r>
              <a:rPr lang="en-US" err="1"/>
              <a:t>dignissim</a:t>
            </a:r>
            <a:r>
              <a:rPr lang="en-US"/>
              <a:t> </a:t>
            </a:r>
            <a:r>
              <a:rPr lang="en-US" err="1"/>
              <a:t>tristique</a:t>
            </a:r>
            <a:r>
              <a:rPr lang="en-US"/>
              <a:t>. Duis id </a:t>
            </a:r>
            <a:r>
              <a:rPr lang="en-US" err="1"/>
              <a:t>malesuada</a:t>
            </a:r>
            <a:r>
              <a:rPr lang="en-US"/>
              <a:t> </a:t>
            </a:r>
            <a:r>
              <a:rPr lang="en-US" err="1"/>
              <a:t>lectus</a:t>
            </a:r>
            <a:r>
              <a:rPr lang="en-US"/>
              <a:t>, at fermentum </a:t>
            </a:r>
            <a:r>
              <a:rPr lang="en-US" err="1"/>
              <a:t>erat</a:t>
            </a:r>
            <a:r>
              <a:rPr lang="en-US"/>
              <a:t>. </a:t>
            </a:r>
          </a:p>
          <a:p>
            <a:r>
              <a:rPr lang="en-US" err="1"/>
              <a:t>Nullam</a:t>
            </a:r>
            <a:r>
              <a:rPr lang="en-US"/>
              <a:t> </a:t>
            </a:r>
            <a:r>
              <a:rPr lang="en-US" err="1"/>
              <a:t>pretium</a:t>
            </a:r>
            <a:r>
              <a:rPr lang="en-US"/>
              <a:t> </a:t>
            </a:r>
            <a:r>
              <a:rPr lang="en-US" err="1"/>
              <a:t>erat</a:t>
            </a:r>
            <a:r>
              <a:rPr lang="en-US"/>
              <a:t> </a:t>
            </a:r>
            <a:r>
              <a:rPr lang="en-US" err="1"/>
              <a:t>eu</a:t>
            </a:r>
            <a:r>
              <a:rPr lang="en-US"/>
              <a:t> </a:t>
            </a:r>
            <a:r>
              <a:rPr lang="en-US" err="1"/>
              <a:t>lacus</a:t>
            </a:r>
            <a:r>
              <a:rPr lang="en-US"/>
              <a:t> porta, </a:t>
            </a:r>
            <a:r>
              <a:rPr lang="en-US" err="1"/>
              <a:t>aliquet</a:t>
            </a:r>
            <a:r>
              <a:rPr lang="en-US"/>
              <a:t> tempus lorem </a:t>
            </a:r>
            <a:r>
              <a:rPr lang="en-US" err="1"/>
              <a:t>mattis</a:t>
            </a:r>
            <a:r>
              <a:rPr lang="en-US"/>
              <a:t>. </a:t>
            </a:r>
            <a:r>
              <a:rPr lang="en-US" err="1"/>
              <a:t>Curabitur</a:t>
            </a:r>
            <a:r>
              <a:rPr lang="en-US"/>
              <a:t> nec </a:t>
            </a:r>
            <a:r>
              <a:rPr lang="en-US" err="1"/>
              <a:t>lacus</a:t>
            </a:r>
            <a:r>
              <a:rPr lang="en-US"/>
              <a:t> est. </a:t>
            </a:r>
            <a:r>
              <a:rPr lang="en-US" err="1"/>
              <a:t>Pellentesque</a:t>
            </a:r>
            <a:r>
              <a:rPr lang="en-US"/>
              <a:t> </a:t>
            </a:r>
            <a:r>
              <a:rPr lang="en-US" err="1"/>
              <a:t>eget</a:t>
            </a:r>
            <a:r>
              <a:rPr lang="en-US"/>
              <a:t> </a:t>
            </a:r>
            <a:r>
              <a:rPr lang="en-US" err="1"/>
              <a:t>est</a:t>
            </a:r>
            <a:r>
              <a:rPr lang="en-US"/>
              <a:t> </a:t>
            </a:r>
            <a:r>
              <a:rPr lang="en-US" err="1"/>
              <a:t>lobortis</a:t>
            </a:r>
            <a:r>
              <a:rPr lang="en-US"/>
              <a:t>, pharetra </a:t>
            </a:r>
            <a:r>
              <a:rPr lang="en-US" err="1"/>
              <a:t>justo</a:t>
            </a:r>
            <a:r>
              <a:rPr lang="en-US"/>
              <a:t> </a:t>
            </a:r>
            <a:r>
              <a:rPr lang="en-US" err="1"/>
              <a:t>quis</a:t>
            </a:r>
            <a:r>
              <a:rPr lang="en-US"/>
              <a:t>, </a:t>
            </a:r>
            <a:r>
              <a:rPr lang="en-US" err="1"/>
              <a:t>malesuada</a:t>
            </a:r>
            <a:r>
              <a:rPr lang="en-US"/>
              <a:t> lorem. </a:t>
            </a:r>
            <a:r>
              <a:rPr lang="en-US" err="1"/>
              <a:t>Praesent</a:t>
            </a:r>
            <a:r>
              <a:rPr lang="en-US"/>
              <a:t> </a:t>
            </a:r>
            <a:r>
              <a:rPr lang="en-US" err="1"/>
              <a:t>congue</a:t>
            </a:r>
            <a:r>
              <a:rPr lang="en-US"/>
              <a:t> </a:t>
            </a:r>
            <a:r>
              <a:rPr lang="en-US" err="1"/>
              <a:t>nunc</a:t>
            </a:r>
            <a:r>
              <a:rPr lang="en-US"/>
              <a:t> </a:t>
            </a:r>
            <a:r>
              <a:rPr lang="en-US" err="1"/>
              <a:t>tellus</a:t>
            </a:r>
            <a:r>
              <a:rPr lang="en-US"/>
              <a:t>. </a:t>
            </a:r>
            <a:r>
              <a:rPr lang="en-US" err="1"/>
              <a:t>Quisque</a:t>
            </a:r>
            <a:r>
              <a:rPr lang="en-US"/>
              <a:t> </a:t>
            </a:r>
            <a:r>
              <a:rPr lang="en-US" err="1"/>
              <a:t>accumsan</a:t>
            </a:r>
            <a:r>
              <a:rPr lang="en-US"/>
              <a:t>, </a:t>
            </a:r>
            <a:r>
              <a:rPr lang="en-US" err="1"/>
              <a:t>erat</a:t>
            </a:r>
            <a:r>
              <a:rPr lang="en-US"/>
              <a:t> </a:t>
            </a:r>
            <a:r>
              <a:rPr lang="en-US" err="1"/>
              <a:t>vehicula</a:t>
            </a:r>
            <a:r>
              <a:rPr lang="en-US"/>
              <a:t> </a:t>
            </a:r>
            <a:r>
              <a:rPr lang="en-US" err="1"/>
              <a:t>tincidunt</a:t>
            </a:r>
            <a:r>
              <a:rPr lang="en-US"/>
              <a:t> </a:t>
            </a:r>
            <a:r>
              <a:rPr lang="en-US" err="1"/>
              <a:t>aliquet</a:t>
            </a:r>
            <a:r>
              <a:rPr lang="en-US"/>
              <a:t>, </a:t>
            </a:r>
            <a:r>
              <a:rPr lang="en-US" err="1"/>
              <a:t>sem</a:t>
            </a:r>
            <a:r>
              <a:rPr lang="en-US"/>
              <a:t> </a:t>
            </a:r>
            <a:r>
              <a:rPr lang="en-US" err="1"/>
              <a:t>orci</a:t>
            </a:r>
            <a:r>
              <a:rPr lang="en-US"/>
              <a:t> pulvinar ante, </a:t>
            </a:r>
            <a:r>
              <a:rPr lang="en-US" err="1"/>
              <a:t>quis</a:t>
            </a:r>
            <a:r>
              <a:rPr lang="en-US"/>
              <a:t> </a:t>
            </a:r>
            <a:r>
              <a:rPr lang="en-US" err="1"/>
              <a:t>iaculis</a:t>
            </a:r>
            <a:r>
              <a:rPr lang="en-US"/>
              <a:t> </a:t>
            </a:r>
            <a:r>
              <a:rPr lang="en-US" err="1"/>
              <a:t>nulla</a:t>
            </a:r>
            <a:r>
              <a:rPr lang="en-US"/>
              <a:t> magna id eros. Mauris vitae </a:t>
            </a:r>
            <a:r>
              <a:rPr lang="en-US" err="1"/>
              <a:t>orci</a:t>
            </a:r>
            <a:r>
              <a:rPr lang="en-US"/>
              <a:t> </a:t>
            </a:r>
            <a:r>
              <a:rPr lang="en-US" err="1"/>
              <a:t>venenatis</a:t>
            </a:r>
            <a:r>
              <a:rPr lang="en-US"/>
              <a:t>, </a:t>
            </a:r>
            <a:r>
              <a:rPr lang="en-US" err="1"/>
              <a:t>venenatis</a:t>
            </a:r>
            <a:r>
              <a:rPr lang="en-US"/>
              <a:t> ligula a, </a:t>
            </a:r>
            <a:r>
              <a:rPr lang="en-US" err="1"/>
              <a:t>feugiat</a:t>
            </a:r>
            <a:r>
              <a:rPr lang="en-US"/>
              <a:t> </a:t>
            </a:r>
            <a:r>
              <a:rPr lang="en-US" err="1"/>
              <a:t>lectus</a:t>
            </a:r>
            <a:r>
              <a:rPr lang="en-US"/>
              <a:t>. </a:t>
            </a:r>
          </a:p>
        </p:txBody>
      </p:sp>
    </p:spTree>
    <p:extLst>
      <p:ext uri="{BB962C8B-B14F-4D97-AF65-F5344CB8AC3E}">
        <p14:creationId xmlns:p14="http://schemas.microsoft.com/office/powerpoint/2010/main" val="1187215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xt-slide 2-columns">
    <p:spTree>
      <p:nvGrpSpPr>
        <p:cNvPr id="1" name=""/>
        <p:cNvGrpSpPr/>
        <p:nvPr/>
      </p:nvGrpSpPr>
      <p:grpSpPr>
        <a:xfrm>
          <a:off x="0" y="0"/>
          <a:ext cx="0" cy="0"/>
          <a:chOff x="0" y="0"/>
          <a:chExt cx="0" cy="0"/>
        </a:xfrm>
      </p:grpSpPr>
      <p:sp>
        <p:nvSpPr>
          <p:cNvPr id="65" name="Text Placeholder 31">
            <a:extLst>
              <a:ext uri="{FF2B5EF4-FFF2-40B4-BE49-F238E27FC236}">
                <a16:creationId xmlns:a16="http://schemas.microsoft.com/office/drawing/2014/main" id="{DA052F02-0A07-486B-8510-19F3544EEDFD}"/>
              </a:ext>
            </a:extLst>
          </p:cNvPr>
          <p:cNvSpPr>
            <a:spLocks noGrp="1"/>
          </p:cNvSpPr>
          <p:nvPr>
            <p:ph type="body" sz="quarter" idx="12" hasCustomPrompt="1"/>
          </p:nvPr>
        </p:nvSpPr>
        <p:spPr>
          <a:xfrm>
            <a:off x="443189" y="201468"/>
            <a:ext cx="10952945" cy="935037"/>
          </a:xfrm>
          <a:prstGeom prst="rect">
            <a:avLst/>
          </a:prstGeom>
        </p:spPr>
        <p:txBody>
          <a:bodyPr>
            <a:normAutofit/>
          </a:bodyPr>
          <a:lstStyle>
            <a:lvl1pPr marL="0" indent="0">
              <a:buNone/>
              <a:defRPr sz="5400" cap="none" spc="213" baseline="0">
                <a:solidFill>
                  <a:schemeClr val="bg1"/>
                </a:solidFill>
                <a:latin typeface="Avenir Next LT Pro" panose="020B0504020202020204" pitchFamily="34" charset="77"/>
              </a:defRPr>
            </a:lvl1pPr>
          </a:lstStyle>
          <a:p>
            <a:pPr lvl="0"/>
            <a:r>
              <a:rPr lang="en-US"/>
              <a:t>Header here</a:t>
            </a:r>
          </a:p>
        </p:txBody>
      </p:sp>
      <p:sp>
        <p:nvSpPr>
          <p:cNvPr id="4" name="Text Placeholder 3">
            <a:extLst>
              <a:ext uri="{FF2B5EF4-FFF2-40B4-BE49-F238E27FC236}">
                <a16:creationId xmlns:a16="http://schemas.microsoft.com/office/drawing/2014/main" id="{D572D5E4-E095-D037-CD77-93214FC7D376}"/>
              </a:ext>
            </a:extLst>
          </p:cNvPr>
          <p:cNvSpPr>
            <a:spLocks noGrp="1"/>
          </p:cNvSpPr>
          <p:nvPr>
            <p:ph type="body" sz="quarter" idx="13"/>
          </p:nvPr>
        </p:nvSpPr>
        <p:spPr>
          <a:xfrm>
            <a:off x="468661" y="1382791"/>
            <a:ext cx="5797550" cy="4337050"/>
          </a:xfrm>
        </p:spPr>
        <p:txBody>
          <a:bodyPr/>
          <a:lstStyle>
            <a:lvl1pPr marL="0" indent="0">
              <a:buNone/>
              <a:defRPr sz="2400">
                <a:latin typeface="Avenir Next LT Pro" panose="020B0504020202020204" pitchFamily="34" charset="77"/>
              </a:defRPr>
            </a:lvl1pPr>
            <a:lvl2pPr marL="457200" indent="0">
              <a:buNone/>
              <a:defRPr>
                <a:latin typeface="Avenir Next LT Pro" panose="020B0504020202020204" pitchFamily="34" charset="77"/>
              </a:defRPr>
            </a:lvl2pPr>
            <a:lvl3pPr marL="914400" indent="0">
              <a:buNone/>
              <a:defRPr>
                <a:latin typeface="Avenir Next LT Pro" panose="020B0504020202020204" pitchFamily="34" charset="77"/>
              </a:defRPr>
            </a:lvl3pPr>
            <a:lvl4pPr marL="1371600" indent="0">
              <a:buNone/>
              <a:defRPr>
                <a:latin typeface="Avenir Next LT Pro" panose="020B0504020202020204" pitchFamily="34" charset="77"/>
              </a:defRPr>
            </a:lvl4pPr>
            <a:lvl5pPr marL="1828800" indent="0">
              <a:buNone/>
              <a:defRPr>
                <a:latin typeface="Avenir Next LT Pro" panose="020B0504020202020204" pitchFamily="34" charset="77"/>
              </a:defRPr>
            </a:lvl5pPr>
          </a:lstStyle>
          <a:p>
            <a:pPr lvl="0"/>
            <a:r>
              <a:rPr lang="en-US"/>
              <a:t>Click to edit Master text styles</a:t>
            </a:r>
          </a:p>
          <a:p>
            <a:pPr lvl="1"/>
            <a:endParaRPr lang="en-US"/>
          </a:p>
        </p:txBody>
      </p:sp>
      <p:sp>
        <p:nvSpPr>
          <p:cNvPr id="6" name="Picture Placeholder 5">
            <a:extLst>
              <a:ext uri="{FF2B5EF4-FFF2-40B4-BE49-F238E27FC236}">
                <a16:creationId xmlns:a16="http://schemas.microsoft.com/office/drawing/2014/main" id="{FCC5C059-63DD-2198-0B30-E65D7A59D3C5}"/>
              </a:ext>
            </a:extLst>
          </p:cNvPr>
          <p:cNvSpPr>
            <a:spLocks noGrp="1"/>
          </p:cNvSpPr>
          <p:nvPr>
            <p:ph type="pic" sz="quarter" idx="14"/>
          </p:nvPr>
        </p:nvSpPr>
        <p:spPr>
          <a:xfrm>
            <a:off x="7024688" y="1382713"/>
            <a:ext cx="4438650" cy="4338637"/>
          </a:xfrm>
        </p:spPr>
        <p:txBody>
          <a:bodyPr/>
          <a:lstStyle/>
          <a:p>
            <a:endParaRPr lang="en-US"/>
          </a:p>
        </p:txBody>
      </p:sp>
    </p:spTree>
    <p:extLst>
      <p:ext uri="{BB962C8B-B14F-4D97-AF65-F5344CB8AC3E}">
        <p14:creationId xmlns:p14="http://schemas.microsoft.com/office/powerpoint/2010/main" val="137278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B883-C7F0-451F-5028-C9EB66D50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EF19E-CDAA-8044-D600-EB32740EA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611FC8-3659-54FF-F1BE-46C92A8D0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8954B-8668-5D5B-B02B-071FC1A11716}"/>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6" name="Footer Placeholder 5">
            <a:extLst>
              <a:ext uri="{FF2B5EF4-FFF2-40B4-BE49-F238E27FC236}">
                <a16:creationId xmlns:a16="http://schemas.microsoft.com/office/drawing/2014/main" id="{89DA48A4-9B3E-2408-9614-B39511FD0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80B93-D7BE-7B07-4C74-B11C310CE65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3694700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ext-slide 2-columns">
    <p:spTree>
      <p:nvGrpSpPr>
        <p:cNvPr id="1" name=""/>
        <p:cNvGrpSpPr/>
        <p:nvPr/>
      </p:nvGrpSpPr>
      <p:grpSpPr>
        <a:xfrm>
          <a:off x="0" y="0"/>
          <a:ext cx="0" cy="0"/>
          <a:chOff x="0" y="0"/>
          <a:chExt cx="0" cy="0"/>
        </a:xfrm>
      </p:grpSpPr>
      <p:sp>
        <p:nvSpPr>
          <p:cNvPr id="65" name="Text Placeholder 31">
            <a:extLst>
              <a:ext uri="{FF2B5EF4-FFF2-40B4-BE49-F238E27FC236}">
                <a16:creationId xmlns:a16="http://schemas.microsoft.com/office/drawing/2014/main" id="{DA052F02-0A07-486B-8510-19F3544EEDFD}"/>
              </a:ext>
            </a:extLst>
          </p:cNvPr>
          <p:cNvSpPr>
            <a:spLocks noGrp="1"/>
          </p:cNvSpPr>
          <p:nvPr>
            <p:ph type="body" sz="quarter" idx="12" hasCustomPrompt="1"/>
          </p:nvPr>
        </p:nvSpPr>
        <p:spPr>
          <a:xfrm>
            <a:off x="443189" y="201468"/>
            <a:ext cx="10952945" cy="935037"/>
          </a:xfrm>
          <a:prstGeom prst="rect">
            <a:avLst/>
          </a:prstGeom>
        </p:spPr>
        <p:txBody>
          <a:bodyPr>
            <a:normAutofit/>
          </a:bodyPr>
          <a:lstStyle>
            <a:lvl1pPr marL="0" indent="0">
              <a:buNone/>
              <a:defRPr sz="5400" cap="none" spc="213" baseline="0">
                <a:solidFill>
                  <a:schemeClr val="bg1"/>
                </a:solidFill>
                <a:latin typeface="Avenir Next LT Pro" panose="020B0504020202020204" pitchFamily="34" charset="77"/>
              </a:defRPr>
            </a:lvl1pPr>
          </a:lstStyle>
          <a:p>
            <a:pPr lvl="0"/>
            <a:r>
              <a:rPr lang="en-US"/>
              <a:t>Header here</a:t>
            </a:r>
          </a:p>
        </p:txBody>
      </p:sp>
      <p:sp>
        <p:nvSpPr>
          <p:cNvPr id="4" name="Text Placeholder 3">
            <a:extLst>
              <a:ext uri="{FF2B5EF4-FFF2-40B4-BE49-F238E27FC236}">
                <a16:creationId xmlns:a16="http://schemas.microsoft.com/office/drawing/2014/main" id="{D572D5E4-E095-D037-CD77-93214FC7D376}"/>
              </a:ext>
            </a:extLst>
          </p:cNvPr>
          <p:cNvSpPr>
            <a:spLocks noGrp="1"/>
          </p:cNvSpPr>
          <p:nvPr>
            <p:ph type="body" sz="quarter" idx="13"/>
          </p:nvPr>
        </p:nvSpPr>
        <p:spPr>
          <a:xfrm>
            <a:off x="5118410" y="1382791"/>
            <a:ext cx="6299665" cy="4337050"/>
          </a:xfrm>
        </p:spPr>
        <p:txBody>
          <a:bodyPr/>
          <a:lstStyle>
            <a:lvl1pPr marL="0" indent="0">
              <a:buNone/>
              <a:defRPr sz="2400">
                <a:latin typeface="Avenir Next LT Pro" panose="020B0504020202020204" pitchFamily="34" charset="77"/>
              </a:defRPr>
            </a:lvl1pPr>
            <a:lvl2pPr marL="457200" indent="0">
              <a:buNone/>
              <a:defRPr>
                <a:latin typeface="Avenir Next LT Pro" panose="020B0504020202020204" pitchFamily="34" charset="77"/>
              </a:defRPr>
            </a:lvl2pPr>
            <a:lvl3pPr marL="914400" indent="0">
              <a:buNone/>
              <a:defRPr>
                <a:latin typeface="Avenir Next LT Pro" panose="020B0504020202020204" pitchFamily="34" charset="77"/>
              </a:defRPr>
            </a:lvl3pPr>
            <a:lvl4pPr marL="1371600" indent="0">
              <a:buNone/>
              <a:defRPr>
                <a:latin typeface="Avenir Next LT Pro" panose="020B0504020202020204" pitchFamily="34" charset="77"/>
              </a:defRPr>
            </a:lvl4pPr>
            <a:lvl5pPr marL="1828800" indent="0">
              <a:buNone/>
              <a:defRPr>
                <a:latin typeface="Avenir Next LT Pro" panose="020B0504020202020204" pitchFamily="34" charset="77"/>
              </a:defRPr>
            </a:lvl5pPr>
          </a:lstStyle>
          <a:p>
            <a:pPr lvl="0"/>
            <a:r>
              <a:rPr lang="en-US"/>
              <a:t>Click to edit Master text styles</a:t>
            </a:r>
          </a:p>
          <a:p>
            <a:pPr lvl="1"/>
            <a:endParaRPr lang="en-US"/>
          </a:p>
        </p:txBody>
      </p:sp>
      <p:sp>
        <p:nvSpPr>
          <p:cNvPr id="6" name="Picture Placeholder 5">
            <a:extLst>
              <a:ext uri="{FF2B5EF4-FFF2-40B4-BE49-F238E27FC236}">
                <a16:creationId xmlns:a16="http://schemas.microsoft.com/office/drawing/2014/main" id="{FCC5C059-63DD-2198-0B30-E65D7A59D3C5}"/>
              </a:ext>
            </a:extLst>
          </p:cNvPr>
          <p:cNvSpPr>
            <a:spLocks noGrp="1"/>
          </p:cNvSpPr>
          <p:nvPr>
            <p:ph type="pic" sz="quarter" idx="14"/>
          </p:nvPr>
        </p:nvSpPr>
        <p:spPr>
          <a:xfrm>
            <a:off x="423166" y="1382713"/>
            <a:ext cx="4438650" cy="4338637"/>
          </a:xfrm>
        </p:spPr>
        <p:txBody>
          <a:bodyPr/>
          <a:lstStyle/>
          <a:p>
            <a:endParaRPr lang="en-US"/>
          </a:p>
        </p:txBody>
      </p:sp>
    </p:spTree>
    <p:extLst>
      <p:ext uri="{BB962C8B-B14F-4D97-AF65-F5344CB8AC3E}">
        <p14:creationId xmlns:p14="http://schemas.microsoft.com/office/powerpoint/2010/main" val="3600294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xt-slide 1-colum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3813C84-8370-4CBD-B10D-72E520BC01E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rot="10800000">
            <a:off x="146041" y="88537"/>
            <a:ext cx="11790435" cy="984651"/>
          </a:xfrm>
          <a:prstGeom prst="rect">
            <a:avLst/>
          </a:prstGeom>
        </p:spPr>
      </p:pic>
      <p:sp>
        <p:nvSpPr>
          <p:cNvPr id="65" name="Text Placeholder 31">
            <a:extLst>
              <a:ext uri="{FF2B5EF4-FFF2-40B4-BE49-F238E27FC236}">
                <a16:creationId xmlns:a16="http://schemas.microsoft.com/office/drawing/2014/main" id="{DA052F02-0A07-486B-8510-19F3544EEDFD}"/>
              </a:ext>
            </a:extLst>
          </p:cNvPr>
          <p:cNvSpPr>
            <a:spLocks noGrp="1"/>
          </p:cNvSpPr>
          <p:nvPr>
            <p:ph type="body" sz="quarter" idx="12" hasCustomPrompt="1"/>
          </p:nvPr>
        </p:nvSpPr>
        <p:spPr>
          <a:xfrm>
            <a:off x="443189" y="201468"/>
            <a:ext cx="10952945" cy="935037"/>
          </a:xfrm>
          <a:prstGeom prst="rect">
            <a:avLst/>
          </a:prstGeom>
        </p:spPr>
        <p:txBody>
          <a:bodyPr>
            <a:normAutofit/>
          </a:bodyPr>
          <a:lstStyle>
            <a:lvl1pPr marL="0" indent="0">
              <a:buNone/>
              <a:defRPr sz="5400" b="1" cap="none" spc="0" baseline="0">
                <a:solidFill>
                  <a:schemeClr val="bg1"/>
                </a:solidFill>
                <a:latin typeface="Proxima Nova Rg" panose="02000506030000020004" charset="0"/>
              </a:defRPr>
            </a:lvl1pPr>
          </a:lstStyle>
          <a:p>
            <a:pPr lvl="0"/>
            <a:r>
              <a:rPr lang="en-US"/>
              <a:t>Header Here</a:t>
            </a:r>
          </a:p>
        </p:txBody>
      </p:sp>
      <p:sp>
        <p:nvSpPr>
          <p:cNvPr id="3" name="Text Placeholder 2">
            <a:extLst>
              <a:ext uri="{FF2B5EF4-FFF2-40B4-BE49-F238E27FC236}">
                <a16:creationId xmlns:a16="http://schemas.microsoft.com/office/drawing/2014/main" id="{7D614CD6-8046-EA34-97DF-43F462878B3D}"/>
              </a:ext>
            </a:extLst>
          </p:cNvPr>
          <p:cNvSpPr>
            <a:spLocks noGrp="1"/>
          </p:cNvSpPr>
          <p:nvPr>
            <p:ph type="body" sz="quarter" idx="13" hasCustomPrompt="1"/>
          </p:nvPr>
        </p:nvSpPr>
        <p:spPr>
          <a:xfrm>
            <a:off x="442384" y="1456267"/>
            <a:ext cx="10953749" cy="4758267"/>
          </a:xfrm>
          <a:prstGeom prst="rect">
            <a:avLst/>
          </a:prstGeom>
        </p:spPr>
        <p:txBody>
          <a:bodyPr numCol="1" spcCol="548640">
            <a:normAutofit/>
          </a:bodyPr>
          <a:lstStyle>
            <a:lvl1pPr marL="0" indent="0">
              <a:buNone/>
              <a:defRPr sz="1600" b="0" i="0">
                <a:latin typeface="Proxima Nova Rg" panose="02000506030000020004" pitchFamily="2" charset="77"/>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sodales</a:t>
            </a:r>
            <a:r>
              <a:rPr lang="en-US"/>
              <a:t> libero </a:t>
            </a:r>
            <a:r>
              <a:rPr lang="en-US" err="1"/>
              <a:t>odio</a:t>
            </a:r>
            <a:r>
              <a:rPr lang="en-US"/>
              <a:t>, at </a:t>
            </a:r>
            <a:r>
              <a:rPr lang="en-US" err="1"/>
              <a:t>elementum</a:t>
            </a:r>
            <a:r>
              <a:rPr lang="en-US"/>
              <a:t> diam </a:t>
            </a:r>
            <a:r>
              <a:rPr lang="en-US" err="1"/>
              <a:t>scelerisque</a:t>
            </a:r>
            <a:r>
              <a:rPr lang="en-US"/>
              <a:t> sed. Donec at </a:t>
            </a:r>
            <a:r>
              <a:rPr lang="en-US" err="1"/>
              <a:t>risus</a:t>
            </a:r>
            <a:r>
              <a:rPr lang="en-US"/>
              <a:t> in </a:t>
            </a:r>
            <a:r>
              <a:rPr lang="en-US" err="1"/>
              <a:t>elit</a:t>
            </a:r>
            <a:r>
              <a:rPr lang="en-US"/>
              <a:t> </a:t>
            </a:r>
            <a:r>
              <a:rPr lang="en-US" err="1"/>
              <a:t>interdum</a:t>
            </a:r>
            <a:r>
              <a:rPr lang="en-US"/>
              <a:t> lacinia. </a:t>
            </a:r>
            <a:r>
              <a:rPr lang="en-US" err="1"/>
              <a:t>Suspendisse</a:t>
            </a:r>
            <a:r>
              <a:rPr lang="en-US"/>
              <a:t> </a:t>
            </a:r>
            <a:r>
              <a:rPr lang="en-US" err="1"/>
              <a:t>nec</a:t>
            </a:r>
            <a:r>
              <a:rPr lang="en-US"/>
              <a:t> </a:t>
            </a:r>
            <a:r>
              <a:rPr lang="en-US" err="1"/>
              <a:t>nibh</a:t>
            </a:r>
            <a:r>
              <a:rPr lang="en-US"/>
              <a:t> id nisi </a:t>
            </a:r>
            <a:r>
              <a:rPr lang="en-US" err="1"/>
              <a:t>venenatis</a:t>
            </a:r>
            <a:r>
              <a:rPr lang="en-US"/>
              <a:t> cursus ac </a:t>
            </a:r>
            <a:r>
              <a:rPr lang="en-US" err="1"/>
              <a:t>quis</a:t>
            </a:r>
            <a:r>
              <a:rPr lang="en-US"/>
              <a:t> nisi. </a:t>
            </a:r>
            <a:r>
              <a:rPr lang="en-US" err="1"/>
              <a:t>Mauris</a:t>
            </a:r>
            <a:r>
              <a:rPr lang="en-US"/>
              <a:t> </a:t>
            </a:r>
            <a:r>
              <a:rPr lang="en-US" err="1"/>
              <a:t>dapibus</a:t>
            </a:r>
            <a:r>
              <a:rPr lang="en-US"/>
              <a:t> dictum </a:t>
            </a:r>
            <a:r>
              <a:rPr lang="en-US" err="1"/>
              <a:t>sapien</a:t>
            </a:r>
            <a:r>
              <a:rPr lang="en-US"/>
              <a:t>, in tempus </a:t>
            </a:r>
            <a:r>
              <a:rPr lang="en-US" err="1"/>
              <a:t>odio</a:t>
            </a:r>
            <a:r>
              <a:rPr lang="en-US"/>
              <a:t> auctor sed. Nam </a:t>
            </a:r>
            <a:r>
              <a:rPr lang="en-US" err="1"/>
              <a:t>scelerisque</a:t>
            </a:r>
            <a:r>
              <a:rPr lang="en-US"/>
              <a:t> </a:t>
            </a:r>
            <a:r>
              <a:rPr lang="en-US" err="1"/>
              <a:t>ultrices</a:t>
            </a:r>
            <a:r>
              <a:rPr lang="en-US"/>
              <a:t> semper. </a:t>
            </a:r>
            <a:r>
              <a:rPr lang="en-US" err="1"/>
              <a:t>Curabitur</a:t>
            </a:r>
            <a:r>
              <a:rPr lang="en-US"/>
              <a:t> </a:t>
            </a:r>
            <a:r>
              <a:rPr lang="en-US" err="1"/>
              <a:t>nulla</a:t>
            </a:r>
            <a:r>
              <a:rPr lang="en-US"/>
              <a:t> ipsum, </a:t>
            </a:r>
            <a:r>
              <a:rPr lang="en-US" err="1"/>
              <a:t>egestas</a:t>
            </a:r>
            <a:r>
              <a:rPr lang="en-US"/>
              <a:t> sit </a:t>
            </a:r>
            <a:r>
              <a:rPr lang="en-US" err="1"/>
              <a:t>amet</a:t>
            </a:r>
            <a:r>
              <a:rPr lang="en-US"/>
              <a:t> </a:t>
            </a:r>
            <a:r>
              <a:rPr lang="en-US" err="1"/>
              <a:t>metus</a:t>
            </a:r>
            <a:r>
              <a:rPr lang="en-US"/>
              <a:t> vel, pulvinar </a:t>
            </a:r>
            <a:r>
              <a:rPr lang="en-US" err="1"/>
              <a:t>posuere</a:t>
            </a:r>
            <a:r>
              <a:rPr lang="en-US"/>
              <a:t> </a:t>
            </a:r>
            <a:r>
              <a:rPr lang="en-US" err="1"/>
              <a:t>tellus</a:t>
            </a:r>
            <a:r>
              <a:rPr lang="en-US"/>
              <a:t>. Donec ex </a:t>
            </a:r>
            <a:r>
              <a:rPr lang="en-US" err="1"/>
              <a:t>nunc</a:t>
            </a:r>
            <a:r>
              <a:rPr lang="en-US"/>
              <a:t>, gravida at </a:t>
            </a:r>
            <a:r>
              <a:rPr lang="en-US" err="1"/>
              <a:t>sodales</a:t>
            </a:r>
            <a:r>
              <a:rPr lang="en-US"/>
              <a:t> ac, </a:t>
            </a:r>
            <a:r>
              <a:rPr lang="en-US" err="1"/>
              <a:t>consequat</a:t>
            </a:r>
            <a:r>
              <a:rPr lang="en-US"/>
              <a:t> id ante. Duis </a:t>
            </a:r>
            <a:r>
              <a:rPr lang="en-US" err="1"/>
              <a:t>sollicitudin</a:t>
            </a:r>
            <a:r>
              <a:rPr lang="en-US"/>
              <a:t> </a:t>
            </a:r>
            <a:r>
              <a:rPr lang="en-US" err="1"/>
              <a:t>vehicula</a:t>
            </a:r>
            <a:r>
              <a:rPr lang="en-US"/>
              <a:t> </a:t>
            </a:r>
            <a:r>
              <a:rPr lang="en-US" err="1"/>
              <a:t>turpis</a:t>
            </a:r>
            <a:r>
              <a:rPr lang="en-US"/>
              <a:t>, in </a:t>
            </a:r>
            <a:r>
              <a:rPr lang="en-US" err="1"/>
              <a:t>malesuada</a:t>
            </a:r>
            <a:r>
              <a:rPr lang="en-US"/>
              <a:t> magna porta id. </a:t>
            </a:r>
            <a:r>
              <a:rPr lang="en-US" err="1"/>
              <a:t>Fusce</a:t>
            </a:r>
            <a:r>
              <a:rPr lang="en-US"/>
              <a:t> auctor, </a:t>
            </a:r>
            <a:r>
              <a:rPr lang="en-US" err="1"/>
              <a:t>tortor</a:t>
            </a:r>
            <a:r>
              <a:rPr lang="en-US"/>
              <a:t> ac </a:t>
            </a:r>
            <a:r>
              <a:rPr lang="en-US" err="1"/>
              <a:t>dignissim</a:t>
            </a:r>
            <a:r>
              <a:rPr lang="en-US"/>
              <a:t> dictum, </a:t>
            </a:r>
            <a:r>
              <a:rPr lang="en-US" err="1"/>
              <a:t>purus</a:t>
            </a:r>
            <a:r>
              <a:rPr lang="en-US"/>
              <a:t> </a:t>
            </a:r>
            <a:r>
              <a:rPr lang="en-US" err="1"/>
              <a:t>arcu</a:t>
            </a:r>
            <a:r>
              <a:rPr lang="en-US"/>
              <a:t> </a:t>
            </a:r>
            <a:r>
              <a:rPr lang="en-US" err="1"/>
              <a:t>congue</a:t>
            </a:r>
            <a:r>
              <a:rPr lang="en-US"/>
              <a:t> </a:t>
            </a:r>
            <a:r>
              <a:rPr lang="en-US" err="1"/>
              <a:t>lacus</a:t>
            </a:r>
            <a:r>
              <a:rPr lang="en-US"/>
              <a:t>, </a:t>
            </a:r>
            <a:r>
              <a:rPr lang="en-US" err="1"/>
              <a:t>nec</a:t>
            </a:r>
            <a:r>
              <a:rPr lang="en-US"/>
              <a:t> </a:t>
            </a:r>
            <a:r>
              <a:rPr lang="en-US" err="1"/>
              <a:t>ullamcorper</a:t>
            </a:r>
            <a:r>
              <a:rPr lang="en-US"/>
              <a:t> </a:t>
            </a:r>
            <a:r>
              <a:rPr lang="en-US" err="1"/>
              <a:t>lectus</a:t>
            </a:r>
            <a:r>
              <a:rPr lang="en-US"/>
              <a:t> </a:t>
            </a:r>
            <a:r>
              <a:rPr lang="en-US" err="1"/>
              <a:t>est</a:t>
            </a:r>
            <a:r>
              <a:rPr lang="en-US"/>
              <a:t> sit </a:t>
            </a:r>
            <a:r>
              <a:rPr lang="en-US" err="1"/>
              <a:t>amet</a:t>
            </a:r>
            <a:r>
              <a:rPr lang="en-US"/>
              <a:t> ex. Cras cursus vestibulum </a:t>
            </a:r>
            <a:r>
              <a:rPr lang="en-US" err="1"/>
              <a:t>arcu</a:t>
            </a:r>
            <a:r>
              <a:rPr lang="en-US"/>
              <a:t>, </a:t>
            </a:r>
            <a:r>
              <a:rPr lang="en-US" err="1"/>
              <a:t>eget</a:t>
            </a:r>
            <a:r>
              <a:rPr lang="en-US"/>
              <a:t> </a:t>
            </a:r>
            <a:r>
              <a:rPr lang="en-US" err="1"/>
              <a:t>aliquet</a:t>
            </a:r>
            <a:r>
              <a:rPr lang="en-US"/>
              <a:t> nisi </a:t>
            </a:r>
            <a:r>
              <a:rPr lang="en-US" err="1"/>
              <a:t>venenatis</a:t>
            </a:r>
            <a:r>
              <a:rPr lang="en-US"/>
              <a:t> </a:t>
            </a:r>
            <a:r>
              <a:rPr lang="en-US" err="1"/>
              <a:t>eget</a:t>
            </a:r>
            <a:r>
              <a:rPr lang="en-US"/>
              <a:t>. </a:t>
            </a:r>
            <a:r>
              <a:rPr lang="en-US" err="1"/>
              <a:t>Vivamus</a:t>
            </a:r>
            <a:r>
              <a:rPr lang="en-US"/>
              <a:t> </a:t>
            </a:r>
            <a:r>
              <a:rPr lang="en-US" err="1"/>
              <a:t>vehicula</a:t>
            </a:r>
            <a:r>
              <a:rPr lang="en-US"/>
              <a:t>, </a:t>
            </a:r>
            <a:r>
              <a:rPr lang="en-US" err="1"/>
              <a:t>lectus</a:t>
            </a:r>
            <a:r>
              <a:rPr lang="en-US"/>
              <a:t> </a:t>
            </a:r>
            <a:r>
              <a:rPr lang="en-US" err="1"/>
              <a:t>quis</a:t>
            </a:r>
            <a:r>
              <a:rPr lang="en-US"/>
              <a:t> </a:t>
            </a:r>
            <a:r>
              <a:rPr lang="en-US" err="1"/>
              <a:t>eleifend</a:t>
            </a:r>
            <a:r>
              <a:rPr lang="en-US"/>
              <a:t> </a:t>
            </a:r>
            <a:r>
              <a:rPr lang="en-US" err="1"/>
              <a:t>pretium</a:t>
            </a:r>
            <a:r>
              <a:rPr lang="en-US"/>
              <a:t>, </a:t>
            </a:r>
            <a:r>
              <a:rPr lang="en-US" err="1"/>
              <a:t>risus</a:t>
            </a:r>
            <a:r>
              <a:rPr lang="en-US"/>
              <a:t> eros </a:t>
            </a:r>
            <a:r>
              <a:rPr lang="en-US" err="1"/>
              <a:t>iaculis</a:t>
            </a:r>
            <a:r>
              <a:rPr lang="en-US"/>
              <a:t> ipsum, convallis </a:t>
            </a:r>
            <a:r>
              <a:rPr lang="en-US" err="1"/>
              <a:t>blandit</a:t>
            </a:r>
            <a:r>
              <a:rPr lang="en-US"/>
              <a:t> </a:t>
            </a:r>
            <a:r>
              <a:rPr lang="en-US" err="1"/>
              <a:t>leo</a:t>
            </a:r>
            <a:r>
              <a:rPr lang="en-US"/>
              <a:t> </a:t>
            </a:r>
            <a:r>
              <a:rPr lang="en-US" err="1"/>
              <a:t>orci</a:t>
            </a:r>
            <a:r>
              <a:rPr lang="en-US"/>
              <a:t> ac </a:t>
            </a:r>
            <a:r>
              <a:rPr lang="en-US" err="1"/>
              <a:t>orci</a:t>
            </a:r>
            <a:r>
              <a:rPr lang="en-US"/>
              <a:t>. </a:t>
            </a:r>
            <a:r>
              <a:rPr lang="en-US" err="1"/>
              <a:t>Vivamus</a:t>
            </a:r>
            <a:r>
              <a:rPr lang="en-US"/>
              <a:t> </a:t>
            </a:r>
            <a:r>
              <a:rPr lang="en-US" err="1"/>
              <a:t>ultricies</a:t>
            </a:r>
            <a:r>
              <a:rPr lang="en-US"/>
              <a:t>, </a:t>
            </a:r>
            <a:r>
              <a:rPr lang="en-US" err="1"/>
              <a:t>leo</a:t>
            </a:r>
            <a:r>
              <a:rPr lang="en-US"/>
              <a:t> et auctor </a:t>
            </a:r>
            <a:r>
              <a:rPr lang="en-US" err="1"/>
              <a:t>rutrum</a:t>
            </a:r>
            <a:r>
              <a:rPr lang="en-US"/>
              <a:t>, </a:t>
            </a:r>
            <a:r>
              <a:rPr lang="en-US" err="1"/>
              <a:t>mauris</a:t>
            </a:r>
            <a:r>
              <a:rPr lang="en-US"/>
              <a:t> mi </a:t>
            </a:r>
            <a:r>
              <a:rPr lang="en-US" err="1"/>
              <a:t>suscipit</a:t>
            </a:r>
            <a:r>
              <a:rPr lang="en-US"/>
              <a:t> </a:t>
            </a:r>
            <a:r>
              <a:rPr lang="en-US" err="1"/>
              <a:t>neque</a:t>
            </a:r>
            <a:r>
              <a:rPr lang="en-US"/>
              <a:t>, at </a:t>
            </a:r>
            <a:r>
              <a:rPr lang="en-US" err="1"/>
              <a:t>consectetur</a:t>
            </a:r>
            <a:r>
              <a:rPr lang="en-US"/>
              <a:t> ipsum dolor </a:t>
            </a:r>
            <a:r>
              <a:rPr lang="en-US" err="1"/>
              <a:t>interdum</a:t>
            </a:r>
            <a:r>
              <a:rPr lang="en-US"/>
              <a:t> </a:t>
            </a:r>
            <a:r>
              <a:rPr lang="en-US" err="1"/>
              <a:t>erat</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p>
          <a:p>
            <a:r>
              <a:rPr lang="en-US" err="1"/>
              <a:t>Interdum</a:t>
            </a:r>
            <a:r>
              <a:rPr lang="en-US"/>
              <a:t> et </a:t>
            </a:r>
            <a:r>
              <a:rPr lang="en-US" err="1"/>
              <a:t>malesuada</a:t>
            </a:r>
            <a:r>
              <a:rPr lang="en-US"/>
              <a:t> fames ac ante ipsum </a:t>
            </a:r>
            <a:r>
              <a:rPr lang="en-US" err="1"/>
              <a:t>primis</a:t>
            </a:r>
            <a:r>
              <a:rPr lang="en-US"/>
              <a:t> in </a:t>
            </a:r>
            <a:r>
              <a:rPr lang="en-US" err="1"/>
              <a:t>faucibus</a:t>
            </a:r>
            <a:r>
              <a:rPr lang="en-US"/>
              <a:t>. Nunc </a:t>
            </a:r>
            <a:r>
              <a:rPr lang="en-US" err="1"/>
              <a:t>consequat</a:t>
            </a:r>
            <a:r>
              <a:rPr lang="en-US"/>
              <a:t> </a:t>
            </a:r>
            <a:r>
              <a:rPr lang="en-US" err="1"/>
              <a:t>sodales</a:t>
            </a:r>
            <a:r>
              <a:rPr lang="en-US"/>
              <a:t> ipsum </a:t>
            </a:r>
            <a:r>
              <a:rPr lang="en-US" err="1"/>
              <a:t>suscipit</a:t>
            </a:r>
            <a:r>
              <a:rPr lang="en-US"/>
              <a:t> </a:t>
            </a:r>
            <a:r>
              <a:rPr lang="en-US" err="1"/>
              <a:t>luctus</a:t>
            </a:r>
            <a:r>
              <a:rPr lang="en-US"/>
              <a:t>. Vestibulum sed </a:t>
            </a:r>
            <a:r>
              <a:rPr lang="en-US" err="1"/>
              <a:t>neque</a:t>
            </a:r>
            <a:r>
              <a:rPr lang="en-US"/>
              <a:t> </a:t>
            </a:r>
            <a:r>
              <a:rPr lang="en-US" err="1"/>
              <a:t>eget</a:t>
            </a:r>
            <a:r>
              <a:rPr lang="en-US"/>
              <a:t> </a:t>
            </a:r>
            <a:r>
              <a:rPr lang="en-US" err="1"/>
              <a:t>purus</a:t>
            </a:r>
            <a:r>
              <a:rPr lang="en-US"/>
              <a:t> </a:t>
            </a:r>
            <a:r>
              <a:rPr lang="en-US" err="1"/>
              <a:t>euismod</a:t>
            </a:r>
            <a:r>
              <a:rPr lang="en-US"/>
              <a:t> </a:t>
            </a:r>
            <a:r>
              <a:rPr lang="en-US" err="1"/>
              <a:t>egestas</a:t>
            </a:r>
            <a:r>
              <a:rPr lang="en-US"/>
              <a:t> </a:t>
            </a:r>
            <a:r>
              <a:rPr lang="en-US" err="1"/>
              <a:t>eget</a:t>
            </a:r>
            <a:r>
              <a:rPr lang="en-US"/>
              <a:t> </a:t>
            </a:r>
            <a:r>
              <a:rPr lang="en-US" err="1"/>
              <a:t>hendrerit</a:t>
            </a:r>
            <a:r>
              <a:rPr lang="en-US"/>
              <a:t> </a:t>
            </a:r>
            <a:r>
              <a:rPr lang="en-US" err="1"/>
              <a:t>urna</a:t>
            </a:r>
            <a:r>
              <a:rPr lang="en-US"/>
              <a:t>. Proin et </a:t>
            </a:r>
            <a:r>
              <a:rPr lang="en-US" err="1"/>
              <a:t>arcu</a:t>
            </a:r>
            <a:r>
              <a:rPr lang="en-US"/>
              <a:t> at ante </a:t>
            </a:r>
            <a:r>
              <a:rPr lang="en-US" err="1"/>
              <a:t>vehicula</a:t>
            </a:r>
            <a:r>
              <a:rPr lang="en-US"/>
              <a:t> </a:t>
            </a:r>
            <a:r>
              <a:rPr lang="en-US" err="1"/>
              <a:t>interdum</a:t>
            </a:r>
            <a:r>
              <a:rPr lang="en-US"/>
              <a:t> </a:t>
            </a:r>
            <a:r>
              <a:rPr lang="en-US" err="1"/>
              <a:t>eu</a:t>
            </a:r>
            <a:r>
              <a:rPr lang="en-US"/>
              <a:t> </a:t>
            </a:r>
            <a:r>
              <a:rPr lang="en-US" err="1"/>
              <a:t>nec</a:t>
            </a:r>
            <a:r>
              <a:rPr lang="en-US"/>
              <a:t> </a:t>
            </a:r>
            <a:r>
              <a:rPr lang="en-US" err="1"/>
              <a:t>nisl</a:t>
            </a:r>
            <a:r>
              <a:rPr lang="en-US"/>
              <a:t>. Sed </a:t>
            </a:r>
            <a:r>
              <a:rPr lang="en-US" err="1"/>
              <a:t>eget</a:t>
            </a:r>
            <a:r>
              <a:rPr lang="en-US"/>
              <a:t> </a:t>
            </a:r>
            <a:r>
              <a:rPr lang="en-US" err="1"/>
              <a:t>tristique</a:t>
            </a:r>
            <a:r>
              <a:rPr lang="en-US"/>
              <a:t> </a:t>
            </a:r>
            <a:r>
              <a:rPr lang="en-US" err="1"/>
              <a:t>erat</a:t>
            </a:r>
            <a:r>
              <a:rPr lang="en-US"/>
              <a:t>. </a:t>
            </a:r>
            <a:r>
              <a:rPr lang="en-US" err="1"/>
              <a:t>Vivamus</a:t>
            </a:r>
            <a:r>
              <a:rPr lang="en-US"/>
              <a:t> porta libero a </a:t>
            </a:r>
            <a:r>
              <a:rPr lang="en-US" err="1"/>
              <a:t>sem</a:t>
            </a:r>
            <a:r>
              <a:rPr lang="en-US"/>
              <a:t> </a:t>
            </a:r>
            <a:r>
              <a:rPr lang="en-US" err="1"/>
              <a:t>volutpat</a:t>
            </a:r>
            <a:r>
              <a:rPr lang="en-US"/>
              <a:t>, ac </a:t>
            </a:r>
            <a:r>
              <a:rPr lang="en-US" err="1"/>
              <a:t>ornare</a:t>
            </a:r>
            <a:r>
              <a:rPr lang="en-US"/>
              <a:t> eros </a:t>
            </a:r>
            <a:r>
              <a:rPr lang="en-US" err="1"/>
              <a:t>posuere</a:t>
            </a:r>
            <a:r>
              <a:rPr lang="en-US"/>
              <a:t>. </a:t>
            </a:r>
            <a:r>
              <a:rPr lang="en-US" err="1"/>
              <a:t>Phasellus</a:t>
            </a:r>
            <a:r>
              <a:rPr lang="en-US"/>
              <a:t> </a:t>
            </a:r>
            <a:r>
              <a:rPr lang="en-US" err="1"/>
              <a:t>blandit</a:t>
            </a:r>
            <a:r>
              <a:rPr lang="en-US"/>
              <a:t> cursus ipsum </a:t>
            </a:r>
            <a:r>
              <a:rPr lang="en-US" err="1"/>
              <a:t>eget</a:t>
            </a:r>
            <a:r>
              <a:rPr lang="en-US"/>
              <a:t> </a:t>
            </a:r>
            <a:r>
              <a:rPr lang="en-US" err="1"/>
              <a:t>fringilla</a:t>
            </a:r>
            <a:r>
              <a:rPr lang="en-US"/>
              <a:t>. </a:t>
            </a:r>
            <a:r>
              <a:rPr lang="en-US" err="1"/>
              <a:t>Etiam</a:t>
            </a:r>
            <a:r>
              <a:rPr lang="en-US"/>
              <a:t> </a:t>
            </a:r>
            <a:r>
              <a:rPr lang="en-US" err="1"/>
              <a:t>condimentum</a:t>
            </a:r>
            <a:r>
              <a:rPr lang="en-US"/>
              <a:t> </a:t>
            </a:r>
            <a:r>
              <a:rPr lang="en-US" err="1"/>
              <a:t>purus</a:t>
            </a:r>
            <a:r>
              <a:rPr lang="en-US"/>
              <a:t> </a:t>
            </a:r>
            <a:r>
              <a:rPr lang="en-US" err="1"/>
              <a:t>mollis</a:t>
            </a:r>
            <a:r>
              <a:rPr lang="en-US"/>
              <a:t> </a:t>
            </a:r>
            <a:r>
              <a:rPr lang="en-US" err="1"/>
              <a:t>viverra</a:t>
            </a:r>
            <a:r>
              <a:rPr lang="en-US"/>
              <a:t> </a:t>
            </a:r>
            <a:r>
              <a:rPr lang="en-US" err="1"/>
              <a:t>consequat</a:t>
            </a:r>
            <a:r>
              <a:rPr lang="en-US"/>
              <a:t>. Donec </a:t>
            </a:r>
            <a:r>
              <a:rPr lang="en-US" err="1"/>
              <a:t>tempor</a:t>
            </a:r>
            <a:r>
              <a:rPr lang="en-US"/>
              <a:t>, </a:t>
            </a:r>
            <a:r>
              <a:rPr lang="en-US" err="1"/>
              <a:t>orci</a:t>
            </a:r>
            <a:r>
              <a:rPr lang="en-US"/>
              <a:t> at </a:t>
            </a:r>
            <a:r>
              <a:rPr lang="en-US" err="1"/>
              <a:t>iaculis</a:t>
            </a:r>
            <a:r>
              <a:rPr lang="en-US"/>
              <a:t> </a:t>
            </a:r>
            <a:r>
              <a:rPr lang="en-US" err="1"/>
              <a:t>aliquam</a:t>
            </a:r>
            <a:r>
              <a:rPr lang="en-US"/>
              <a:t>, </a:t>
            </a:r>
            <a:r>
              <a:rPr lang="en-US" err="1"/>
              <a:t>est</a:t>
            </a:r>
            <a:r>
              <a:rPr lang="en-US"/>
              <a:t> </a:t>
            </a:r>
            <a:r>
              <a:rPr lang="en-US" err="1"/>
              <a:t>lectus</a:t>
            </a:r>
            <a:r>
              <a:rPr lang="en-US"/>
              <a:t> auctor </a:t>
            </a:r>
            <a:r>
              <a:rPr lang="en-US" err="1"/>
              <a:t>justo</a:t>
            </a:r>
            <a:r>
              <a:rPr lang="en-US"/>
              <a:t>, non </a:t>
            </a:r>
            <a:r>
              <a:rPr lang="en-US" err="1"/>
              <a:t>rutrum</a:t>
            </a:r>
            <a:r>
              <a:rPr lang="en-US"/>
              <a:t> </a:t>
            </a:r>
            <a:r>
              <a:rPr lang="en-US" err="1"/>
              <a:t>erat</a:t>
            </a:r>
            <a:r>
              <a:rPr lang="en-US"/>
              <a:t> </a:t>
            </a:r>
            <a:r>
              <a:rPr lang="en-US" err="1"/>
              <a:t>urna</a:t>
            </a:r>
            <a:r>
              <a:rPr lang="en-US"/>
              <a:t> </a:t>
            </a:r>
            <a:r>
              <a:rPr lang="en-US" err="1"/>
              <a:t>ut</a:t>
            </a:r>
            <a:r>
              <a:rPr lang="en-US"/>
              <a:t> dolor. </a:t>
            </a:r>
            <a:r>
              <a:rPr lang="en-US" err="1"/>
              <a:t>Quisque</a:t>
            </a:r>
            <a:r>
              <a:rPr lang="en-US"/>
              <a:t> vel diam </a:t>
            </a:r>
            <a:r>
              <a:rPr lang="en-US" err="1"/>
              <a:t>blandit</a:t>
            </a:r>
            <a:r>
              <a:rPr lang="en-US"/>
              <a:t>, </a:t>
            </a:r>
            <a:r>
              <a:rPr lang="en-US" err="1"/>
              <a:t>ornare</a:t>
            </a:r>
            <a:r>
              <a:rPr lang="en-US"/>
              <a:t> ante </a:t>
            </a:r>
            <a:r>
              <a:rPr lang="en-US" err="1"/>
              <a:t>nec</a:t>
            </a:r>
            <a:r>
              <a:rPr lang="en-US"/>
              <a:t>, </a:t>
            </a:r>
            <a:r>
              <a:rPr lang="en-US" err="1"/>
              <a:t>scelerisque</a:t>
            </a:r>
            <a:r>
              <a:rPr lang="en-US"/>
              <a:t> magna. Ut in </a:t>
            </a:r>
            <a:r>
              <a:rPr lang="en-US" err="1"/>
              <a:t>egestas</a:t>
            </a:r>
            <a:r>
              <a:rPr lang="en-US"/>
              <a:t> </a:t>
            </a:r>
            <a:r>
              <a:rPr lang="en-US" err="1"/>
              <a:t>augue</a:t>
            </a:r>
            <a:r>
              <a:rPr lang="en-US"/>
              <a:t>, sed </a:t>
            </a:r>
            <a:r>
              <a:rPr lang="en-US" err="1"/>
              <a:t>hendrerit</a:t>
            </a:r>
            <a:r>
              <a:rPr lang="en-US"/>
              <a:t> </a:t>
            </a:r>
            <a:r>
              <a:rPr lang="en-US" err="1"/>
              <a:t>arcu</a:t>
            </a:r>
            <a:r>
              <a:rPr lang="en-US"/>
              <a:t>. </a:t>
            </a:r>
            <a:r>
              <a:rPr lang="en-US" err="1"/>
              <a:t>Curabitur</a:t>
            </a:r>
            <a:r>
              <a:rPr lang="en-US"/>
              <a:t> </a:t>
            </a:r>
            <a:r>
              <a:rPr lang="en-US" err="1"/>
              <a:t>iaculis</a:t>
            </a:r>
            <a:r>
              <a:rPr lang="en-US"/>
              <a:t> magna et </a:t>
            </a:r>
            <a:r>
              <a:rPr lang="en-US" err="1"/>
              <a:t>dignissim</a:t>
            </a:r>
            <a:r>
              <a:rPr lang="en-US"/>
              <a:t> </a:t>
            </a:r>
            <a:r>
              <a:rPr lang="en-US" err="1"/>
              <a:t>tristique</a:t>
            </a:r>
            <a:r>
              <a:rPr lang="en-US"/>
              <a:t>. Duis id </a:t>
            </a:r>
            <a:r>
              <a:rPr lang="en-US" err="1"/>
              <a:t>malesuada</a:t>
            </a:r>
            <a:r>
              <a:rPr lang="en-US"/>
              <a:t> </a:t>
            </a:r>
            <a:r>
              <a:rPr lang="en-US" err="1"/>
              <a:t>lectus</a:t>
            </a:r>
            <a:r>
              <a:rPr lang="en-US"/>
              <a:t>, at fermentum </a:t>
            </a:r>
            <a:r>
              <a:rPr lang="en-US" err="1"/>
              <a:t>erat</a:t>
            </a:r>
            <a:r>
              <a:rPr lang="en-US"/>
              <a:t>. </a:t>
            </a:r>
          </a:p>
          <a:p>
            <a:r>
              <a:rPr lang="en-US" err="1"/>
              <a:t>Nullam</a:t>
            </a:r>
            <a:r>
              <a:rPr lang="en-US"/>
              <a:t> </a:t>
            </a:r>
            <a:r>
              <a:rPr lang="en-US" err="1"/>
              <a:t>pretium</a:t>
            </a:r>
            <a:r>
              <a:rPr lang="en-US"/>
              <a:t> </a:t>
            </a:r>
            <a:r>
              <a:rPr lang="en-US" err="1"/>
              <a:t>erat</a:t>
            </a:r>
            <a:r>
              <a:rPr lang="en-US"/>
              <a:t> </a:t>
            </a:r>
            <a:r>
              <a:rPr lang="en-US" err="1"/>
              <a:t>eu</a:t>
            </a:r>
            <a:r>
              <a:rPr lang="en-US"/>
              <a:t> </a:t>
            </a:r>
            <a:r>
              <a:rPr lang="en-US" err="1"/>
              <a:t>lacus</a:t>
            </a:r>
            <a:r>
              <a:rPr lang="en-US"/>
              <a:t> porta, </a:t>
            </a:r>
            <a:r>
              <a:rPr lang="en-US" err="1"/>
              <a:t>aliquet</a:t>
            </a:r>
            <a:r>
              <a:rPr lang="en-US"/>
              <a:t> tempus lorem </a:t>
            </a:r>
            <a:r>
              <a:rPr lang="en-US" err="1"/>
              <a:t>mattis</a:t>
            </a:r>
            <a:r>
              <a:rPr lang="en-US"/>
              <a:t>. </a:t>
            </a:r>
            <a:r>
              <a:rPr lang="en-US" err="1"/>
              <a:t>Curabitur</a:t>
            </a:r>
            <a:r>
              <a:rPr lang="en-US"/>
              <a:t> </a:t>
            </a:r>
            <a:r>
              <a:rPr lang="en-US" err="1"/>
              <a:t>nec</a:t>
            </a:r>
            <a:r>
              <a:rPr lang="en-US"/>
              <a:t> </a:t>
            </a:r>
            <a:r>
              <a:rPr lang="en-US" err="1"/>
              <a:t>lacus</a:t>
            </a:r>
            <a:r>
              <a:rPr lang="en-US"/>
              <a:t> est. </a:t>
            </a:r>
            <a:r>
              <a:rPr lang="en-US" err="1"/>
              <a:t>Pellentesque</a:t>
            </a:r>
            <a:r>
              <a:rPr lang="en-US"/>
              <a:t> </a:t>
            </a:r>
            <a:r>
              <a:rPr lang="en-US" err="1"/>
              <a:t>eget</a:t>
            </a:r>
            <a:r>
              <a:rPr lang="en-US"/>
              <a:t> </a:t>
            </a:r>
            <a:r>
              <a:rPr lang="en-US" err="1"/>
              <a:t>est</a:t>
            </a:r>
            <a:r>
              <a:rPr lang="en-US"/>
              <a:t> </a:t>
            </a:r>
            <a:r>
              <a:rPr lang="en-US" err="1"/>
              <a:t>lobortis</a:t>
            </a:r>
            <a:r>
              <a:rPr lang="en-US"/>
              <a:t>, pharetra </a:t>
            </a:r>
            <a:r>
              <a:rPr lang="en-US" err="1"/>
              <a:t>justo</a:t>
            </a:r>
            <a:r>
              <a:rPr lang="en-US"/>
              <a:t> </a:t>
            </a:r>
            <a:r>
              <a:rPr lang="en-US" err="1"/>
              <a:t>quis</a:t>
            </a:r>
            <a:r>
              <a:rPr lang="en-US"/>
              <a:t>, </a:t>
            </a:r>
            <a:r>
              <a:rPr lang="en-US" err="1"/>
              <a:t>malesuada</a:t>
            </a:r>
            <a:r>
              <a:rPr lang="en-US"/>
              <a:t> lorem. </a:t>
            </a:r>
            <a:r>
              <a:rPr lang="en-US" err="1"/>
              <a:t>Praesent</a:t>
            </a:r>
            <a:r>
              <a:rPr lang="en-US"/>
              <a:t> </a:t>
            </a:r>
            <a:r>
              <a:rPr lang="en-US" err="1"/>
              <a:t>congue</a:t>
            </a:r>
            <a:r>
              <a:rPr lang="en-US"/>
              <a:t> </a:t>
            </a:r>
            <a:r>
              <a:rPr lang="en-US" err="1"/>
              <a:t>nunc</a:t>
            </a:r>
            <a:r>
              <a:rPr lang="en-US"/>
              <a:t> </a:t>
            </a:r>
            <a:r>
              <a:rPr lang="en-US" err="1"/>
              <a:t>tellus</a:t>
            </a:r>
            <a:r>
              <a:rPr lang="en-US"/>
              <a:t>. </a:t>
            </a:r>
            <a:r>
              <a:rPr lang="en-US" err="1"/>
              <a:t>Quisque</a:t>
            </a:r>
            <a:r>
              <a:rPr lang="en-US"/>
              <a:t> </a:t>
            </a:r>
            <a:r>
              <a:rPr lang="en-US" err="1"/>
              <a:t>accumsan</a:t>
            </a:r>
            <a:r>
              <a:rPr lang="en-US"/>
              <a:t>, </a:t>
            </a:r>
            <a:r>
              <a:rPr lang="en-US" err="1"/>
              <a:t>erat</a:t>
            </a:r>
            <a:r>
              <a:rPr lang="en-US"/>
              <a:t> </a:t>
            </a:r>
            <a:r>
              <a:rPr lang="en-US" err="1"/>
              <a:t>vehicula</a:t>
            </a:r>
            <a:r>
              <a:rPr lang="en-US"/>
              <a:t> </a:t>
            </a:r>
            <a:r>
              <a:rPr lang="en-US" err="1"/>
              <a:t>tincidunt</a:t>
            </a:r>
            <a:r>
              <a:rPr lang="en-US"/>
              <a:t> </a:t>
            </a:r>
            <a:r>
              <a:rPr lang="en-US" err="1"/>
              <a:t>aliquet</a:t>
            </a:r>
            <a:r>
              <a:rPr lang="en-US"/>
              <a:t>, </a:t>
            </a:r>
            <a:r>
              <a:rPr lang="en-US" err="1"/>
              <a:t>sem</a:t>
            </a:r>
            <a:r>
              <a:rPr lang="en-US"/>
              <a:t> </a:t>
            </a:r>
            <a:r>
              <a:rPr lang="en-US" err="1"/>
              <a:t>orci</a:t>
            </a:r>
            <a:r>
              <a:rPr lang="en-US"/>
              <a:t> pulvinar ante, </a:t>
            </a:r>
            <a:r>
              <a:rPr lang="en-US" err="1"/>
              <a:t>quis</a:t>
            </a:r>
            <a:r>
              <a:rPr lang="en-US"/>
              <a:t> </a:t>
            </a:r>
            <a:r>
              <a:rPr lang="en-US" err="1"/>
              <a:t>iaculis</a:t>
            </a:r>
            <a:r>
              <a:rPr lang="en-US"/>
              <a:t> </a:t>
            </a:r>
            <a:r>
              <a:rPr lang="en-US" err="1"/>
              <a:t>nulla</a:t>
            </a:r>
            <a:r>
              <a:rPr lang="en-US"/>
              <a:t> magna id eros. </a:t>
            </a:r>
            <a:r>
              <a:rPr lang="en-US" err="1"/>
              <a:t>Mauris</a:t>
            </a:r>
            <a:r>
              <a:rPr lang="en-US"/>
              <a:t> vitae </a:t>
            </a:r>
            <a:r>
              <a:rPr lang="en-US" err="1"/>
              <a:t>orci</a:t>
            </a:r>
            <a:r>
              <a:rPr lang="en-US"/>
              <a:t> </a:t>
            </a:r>
            <a:r>
              <a:rPr lang="en-US" err="1"/>
              <a:t>venenatis</a:t>
            </a:r>
            <a:r>
              <a:rPr lang="en-US"/>
              <a:t>, </a:t>
            </a:r>
            <a:r>
              <a:rPr lang="en-US" err="1"/>
              <a:t>venenatis</a:t>
            </a:r>
            <a:r>
              <a:rPr lang="en-US"/>
              <a:t> ligula a, </a:t>
            </a:r>
            <a:r>
              <a:rPr lang="en-US" err="1"/>
              <a:t>feugiat</a:t>
            </a:r>
            <a:r>
              <a:rPr lang="en-US"/>
              <a:t> </a:t>
            </a:r>
            <a:r>
              <a:rPr lang="en-US" err="1"/>
              <a:t>lectus</a:t>
            </a:r>
            <a:r>
              <a:rPr lang="en-US"/>
              <a:t>. Nam vitae </a:t>
            </a:r>
            <a:r>
              <a:rPr lang="en-US" err="1"/>
              <a:t>quam</a:t>
            </a:r>
            <a:r>
              <a:rPr lang="en-US"/>
              <a:t> id</a:t>
            </a:r>
          </a:p>
        </p:txBody>
      </p:sp>
      <p:pic>
        <p:nvPicPr>
          <p:cNvPr id="7" name="Graphic 6">
            <a:extLst>
              <a:ext uri="{FF2B5EF4-FFF2-40B4-BE49-F238E27FC236}">
                <a16:creationId xmlns:a16="http://schemas.microsoft.com/office/drawing/2014/main" id="{A56F0A7E-372D-B7DB-580B-BDCF42B96CD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4766767">
            <a:off x="11388144" y="940761"/>
            <a:ext cx="556323" cy="71124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5E6DF1FC-1226-D907-DC8E-E8757A05E51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269" t="10983" r="12107" b="7494"/>
          <a:stretch/>
        </p:blipFill>
        <p:spPr>
          <a:xfrm>
            <a:off x="10361260" y="6031693"/>
            <a:ext cx="1828800" cy="826307"/>
          </a:xfrm>
          <a:prstGeom prst="rect">
            <a:avLst/>
          </a:prstGeom>
        </p:spPr>
      </p:pic>
    </p:spTree>
    <p:extLst>
      <p:ext uri="{BB962C8B-B14F-4D97-AF65-F5344CB8AC3E}">
        <p14:creationId xmlns:p14="http://schemas.microsoft.com/office/powerpoint/2010/main" val="4124451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6E40410-0734-6BA3-9F35-DCC1483996D2}"/>
              </a:ext>
            </a:extLst>
          </p:cNvPr>
          <p:cNvSpPr>
            <a:spLocks noGrp="1"/>
          </p:cNvSpPr>
          <p:nvPr>
            <p:ph type="pic" sz="quarter" idx="13"/>
          </p:nvPr>
        </p:nvSpPr>
        <p:spPr>
          <a:xfrm>
            <a:off x="319088" y="1925638"/>
            <a:ext cx="3810000" cy="2687637"/>
          </a:xfrm>
        </p:spPr>
        <p:txBody>
          <a:bodyPr/>
          <a:lstStyle/>
          <a:p>
            <a:r>
              <a:rPr lang="en-US"/>
              <a:t>Click icon to add picture</a:t>
            </a:r>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4337050" y="1911350"/>
            <a:ext cx="3587750" cy="2730500"/>
          </a:xfrm>
        </p:spPr>
        <p:txBody>
          <a:bodyPr/>
          <a:lstStyle/>
          <a:p>
            <a:r>
              <a:rPr lang="en-US"/>
              <a:t>Click icon to add picture</a:t>
            </a:r>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8104188" y="1870075"/>
            <a:ext cx="3797300" cy="2798763"/>
          </a:xfrm>
        </p:spPr>
        <p:txBody>
          <a:bodyPr/>
          <a:lstStyle/>
          <a:p>
            <a:r>
              <a:rPr lang="en-US"/>
              <a:t>Click icon to add picture</a:t>
            </a:r>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2434323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Internal Preso Title Slide copy 18">
    <p:spTree>
      <p:nvGrpSpPr>
        <p:cNvPr id="1" name=""/>
        <p:cNvGrpSpPr/>
        <p:nvPr/>
      </p:nvGrpSpPr>
      <p:grpSpPr>
        <a:xfrm>
          <a:off x="0" y="0"/>
          <a:ext cx="0" cy="0"/>
          <a:chOff x="0" y="0"/>
          <a:chExt cx="0" cy="0"/>
        </a:xfrm>
      </p:grpSpPr>
      <p:sp>
        <p:nvSpPr>
          <p:cNvPr id="495" name="Image"/>
          <p:cNvSpPr>
            <a:spLocks noGrp="1"/>
          </p:cNvSpPr>
          <p:nvPr>
            <p:ph type="pic" idx="21"/>
          </p:nvPr>
        </p:nvSpPr>
        <p:spPr>
          <a:xfrm>
            <a:off x="4006615" y="-1"/>
            <a:ext cx="10274459" cy="6858001"/>
          </a:xfrm>
          <a:prstGeom prst="rect">
            <a:avLst/>
          </a:prstGeom>
        </p:spPr>
        <p:txBody>
          <a:bodyPr lIns="91439" tIns="45719" rIns="91439" bIns="45719" anchor="t">
            <a:noAutofit/>
          </a:bodyPr>
          <a:lstStyle/>
          <a:p>
            <a:r>
              <a:rPr lang="en-US"/>
              <a:t>Click icon to add picture</a:t>
            </a:r>
            <a:endParaRPr/>
          </a:p>
        </p:txBody>
      </p:sp>
      <p:sp>
        <p:nvSpPr>
          <p:cNvPr id="496" name="Slide Number"/>
          <p:cNvSpPr txBox="1">
            <a:spLocks noGrp="1"/>
          </p:cNvSpPr>
          <p:nvPr>
            <p:ph type="sldNum" sz="quarter" idx="2"/>
          </p:nvPr>
        </p:nvSpPr>
        <p:spPr>
          <a:xfrm>
            <a:off x="11576050" y="6369050"/>
            <a:ext cx="184024" cy="177800"/>
          </a:xfrm>
          <a:prstGeom prst="rect">
            <a:avLst/>
          </a:prstGeom>
        </p:spPr>
        <p:txBody>
          <a:bodyPr/>
          <a:lstStyle>
            <a:lvl1pPr algn="r">
              <a:defRPr sz="1000">
                <a:solidFill>
                  <a:srgbClr val="000000"/>
                </a:solidFill>
              </a:defRPr>
            </a:lvl1pPr>
          </a:lstStyle>
          <a:p>
            <a:fld id="{86CB4B4D-7CA3-9044-876B-883B54F8677D}" type="slidenum">
              <a:t>‹#›</a:t>
            </a:fld>
            <a:endParaRPr/>
          </a:p>
        </p:txBody>
      </p:sp>
      <p:sp>
        <p:nvSpPr>
          <p:cNvPr id="497" name="Write short sentence here."/>
          <p:cNvSpPr txBox="1">
            <a:spLocks noGrp="1"/>
          </p:cNvSpPr>
          <p:nvPr>
            <p:ph type="body" sz="quarter" idx="22"/>
          </p:nvPr>
        </p:nvSpPr>
        <p:spPr>
          <a:xfrm>
            <a:off x="391366" y="933450"/>
            <a:ext cx="4721530" cy="1246495"/>
          </a:xfrm>
          <a:prstGeom prst="rect">
            <a:avLst/>
          </a:prstGeom>
        </p:spPr>
        <p:txBody>
          <a:bodyPr anchor="t">
            <a:spAutoFit/>
          </a:bodyPr>
          <a:lstStyle>
            <a:lvl1pPr marL="0" indent="0">
              <a:lnSpc>
                <a:spcPct val="80000"/>
              </a:lnSpc>
              <a:spcBef>
                <a:spcPts val="0"/>
              </a:spcBef>
              <a:buSzTx/>
              <a:buNone/>
              <a:defRPr sz="5000" spc="50">
                <a:solidFill>
                  <a:srgbClr val="000000"/>
                </a:solidFill>
                <a:latin typeface="JKR Haas Grotesk Jones"/>
                <a:ea typeface="JKR Haas Grotesk Jones"/>
                <a:cs typeface="JKR Haas Grotesk Jones"/>
                <a:sym typeface="JKR Haas Grotesk Jones"/>
              </a:defRPr>
            </a:lvl1pPr>
          </a:lstStyle>
          <a:p>
            <a:pPr lvl="0"/>
            <a:r>
              <a:rPr lang="en-US"/>
              <a:t>Click to edit Master text styles</a:t>
            </a:r>
          </a:p>
        </p:txBody>
      </p:sp>
      <p:sp>
        <p:nvSpPr>
          <p:cNvPr id="498" name="Write long sentence here."/>
          <p:cNvSpPr txBox="1">
            <a:spLocks noGrp="1"/>
          </p:cNvSpPr>
          <p:nvPr>
            <p:ph type="body" sz="quarter" idx="23"/>
          </p:nvPr>
        </p:nvSpPr>
        <p:spPr>
          <a:xfrm>
            <a:off x="383974" y="2350641"/>
            <a:ext cx="4721530" cy="311624"/>
          </a:xfrm>
          <a:prstGeom prst="rect">
            <a:avLst/>
          </a:prstGeom>
        </p:spPr>
        <p:txBody>
          <a:bodyPr anchor="t">
            <a:spAutoFit/>
          </a:bodyPr>
          <a:lstStyle>
            <a:lvl1pPr marL="0" indent="0">
              <a:lnSpc>
                <a:spcPct val="90000"/>
              </a:lnSpc>
              <a:spcBef>
                <a:spcPts val="0"/>
              </a:spcBef>
              <a:buSzTx/>
              <a:buNone/>
              <a:defRPr sz="2250">
                <a:solidFill>
                  <a:srgbClr val="000000"/>
                </a:solidFill>
                <a:latin typeface="JKR Haas Grotesk Ritchie"/>
                <a:ea typeface="JKR Haas Grotesk Ritchie"/>
                <a:cs typeface="JKR Haas Grotesk Ritchie"/>
                <a:sym typeface="JKR Haas Grotesk Ritchie"/>
              </a:defRPr>
            </a:lvl1pPr>
          </a:lstStyle>
          <a:p>
            <a:pPr lvl="0"/>
            <a:r>
              <a:rPr lang="en-US"/>
              <a:t>Click to edit Master text styles</a:t>
            </a:r>
          </a:p>
        </p:txBody>
      </p:sp>
    </p:spTree>
    <p:extLst>
      <p:ext uri="{BB962C8B-B14F-4D97-AF65-F5344CB8AC3E}">
        <p14:creationId xmlns:p14="http://schemas.microsoft.com/office/powerpoint/2010/main" val="2964242864"/>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0C08857D-8E60-9C81-5AA9-2BE86788A4A7}"/>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a:p>
        </p:txBody>
      </p:sp>
      <p:sp>
        <p:nvSpPr>
          <p:cNvPr id="6" name="Footer Placeholder 4">
            <a:extLst>
              <a:ext uri="{FF2B5EF4-FFF2-40B4-BE49-F238E27FC236}">
                <a16:creationId xmlns:a16="http://schemas.microsoft.com/office/drawing/2014/main" id="{EF622902-3D8E-D477-D76A-4146F0713C09}"/>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a:p>
        </p:txBody>
      </p:sp>
      <p:sp>
        <p:nvSpPr>
          <p:cNvPr id="7" name="Slide Number Placeholder 5">
            <a:extLst>
              <a:ext uri="{FF2B5EF4-FFF2-40B4-BE49-F238E27FC236}">
                <a16:creationId xmlns:a16="http://schemas.microsoft.com/office/drawing/2014/main" id="{9A4497A6-39BA-3E26-54B6-E9F4C7242856}"/>
              </a:ext>
            </a:extLst>
          </p:cNvPr>
          <p:cNvSpPr>
            <a:spLocks noGrp="1"/>
          </p:cNvSpPr>
          <p:nvPr>
            <p:ph type="sldNum" sz="quarter" idx="12"/>
          </p:nvPr>
        </p:nvSpPr>
        <p:spPr>
          <a:xfrm>
            <a:off x="9210755" y="6283154"/>
            <a:ext cx="274320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
        <p:nvSpPr>
          <p:cNvPr id="3" name="Picture Placeholder 2">
            <a:extLst>
              <a:ext uri="{FF2B5EF4-FFF2-40B4-BE49-F238E27FC236}">
                <a16:creationId xmlns:a16="http://schemas.microsoft.com/office/drawing/2014/main" id="{7BAC42A4-F7D0-2EA2-6055-9D6502814554}"/>
              </a:ext>
            </a:extLst>
          </p:cNvPr>
          <p:cNvSpPr>
            <a:spLocks noGrp="1"/>
          </p:cNvSpPr>
          <p:nvPr>
            <p:ph type="pic" sz="quarter" idx="13"/>
          </p:nvPr>
        </p:nvSpPr>
        <p:spPr>
          <a:xfrm>
            <a:off x="6256338" y="0"/>
            <a:ext cx="5935662"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0242808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BB6C-9A5C-4E28-A568-4E75164383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DA0771-0C42-4BCD-BDBE-8D17C9B73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CE7EA-F690-4FEA-95A9-7072169D1488}"/>
              </a:ext>
            </a:extLst>
          </p:cNvPr>
          <p:cNvSpPr>
            <a:spLocks noGrp="1"/>
          </p:cNvSpPr>
          <p:nvPr>
            <p:ph type="dt" sz="half" idx="10"/>
          </p:nvPr>
        </p:nvSpPr>
        <p:spPr/>
        <p:txBody>
          <a:bodyPr/>
          <a:lstStyle/>
          <a:p>
            <a:fld id="{E8595230-871F-4EB9-B5C4-F65A2FD86AE9}" type="datetimeFigureOut">
              <a:rPr lang="en-US" smtClean="0"/>
              <a:t>4/14/2026</a:t>
            </a:fld>
            <a:endParaRPr lang="en-US"/>
          </a:p>
        </p:txBody>
      </p:sp>
      <p:sp>
        <p:nvSpPr>
          <p:cNvPr id="5" name="Footer Placeholder 4">
            <a:extLst>
              <a:ext uri="{FF2B5EF4-FFF2-40B4-BE49-F238E27FC236}">
                <a16:creationId xmlns:a16="http://schemas.microsoft.com/office/drawing/2014/main" id="{2D37F867-B7C7-48EE-AA31-9C71D078A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89EAF-12BB-40E2-8FF4-71E74E32C408}"/>
              </a:ext>
            </a:extLst>
          </p:cNvPr>
          <p:cNvSpPr>
            <a:spLocks noGrp="1"/>
          </p:cNvSpPr>
          <p:nvPr>
            <p:ph type="sldNum" sz="quarter" idx="12"/>
          </p:nvPr>
        </p:nvSpPr>
        <p:spPr/>
        <p:txBody>
          <a:bodyPr/>
          <a:lstStyle/>
          <a:p>
            <a:fld id="{8D114AF1-B798-4375-8AFC-4501458E2700}" type="slidenum">
              <a:rPr lang="en-US" smtClean="0"/>
              <a:t>‹#›</a:t>
            </a:fld>
            <a:endParaRPr lang="en-US"/>
          </a:p>
        </p:txBody>
      </p:sp>
    </p:spTree>
    <p:extLst>
      <p:ext uri="{BB962C8B-B14F-4D97-AF65-F5344CB8AC3E}">
        <p14:creationId xmlns:p14="http://schemas.microsoft.com/office/powerpoint/2010/main" val="3433328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spTree>
      <p:nvGrpSpPr>
        <p:cNvPr id="1" name="Shape 53"/>
        <p:cNvGrpSpPr/>
        <p:nvPr/>
      </p:nvGrpSpPr>
      <p:grpSpPr>
        <a:xfrm>
          <a:off x="0" y="0"/>
          <a:ext cx="0" cy="0"/>
          <a:chOff x="0" y="0"/>
          <a:chExt cx="0" cy="0"/>
        </a:xfrm>
      </p:grpSpPr>
      <p:sp>
        <p:nvSpPr>
          <p:cNvPr id="10" name="Rectangle 9">
            <a:extLst>
              <a:ext uri="{FF2B5EF4-FFF2-40B4-BE49-F238E27FC236}">
                <a16:creationId xmlns:a16="http://schemas.microsoft.com/office/drawing/2014/main" id="{F7617C5A-DFFA-77CB-2E4B-59FB22F71D5F}"/>
              </a:ext>
            </a:extLst>
          </p:cNvPr>
          <p:cNvSpPr/>
          <p:nvPr userDrawn="1"/>
        </p:nvSpPr>
        <p:spPr>
          <a:xfrm>
            <a:off x="232475" y="5238427"/>
            <a:ext cx="2675112" cy="1503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Next LT Pro" panose="020B0504020202020204" pitchFamily="34" charset="77"/>
            </a:endParaRPr>
          </a:p>
        </p:txBody>
      </p:sp>
      <p:sp>
        <p:nvSpPr>
          <p:cNvPr id="12" name="Picture Placeholder 6">
            <a:extLst>
              <a:ext uri="{FF2B5EF4-FFF2-40B4-BE49-F238E27FC236}">
                <a16:creationId xmlns:a16="http://schemas.microsoft.com/office/drawing/2014/main" id="{7D5154F5-1119-46B9-563B-832E2660143B}"/>
              </a:ext>
            </a:extLst>
          </p:cNvPr>
          <p:cNvSpPr>
            <a:spLocks noGrp="1"/>
          </p:cNvSpPr>
          <p:nvPr>
            <p:ph type="pic" sz="quarter" idx="17"/>
          </p:nvPr>
        </p:nvSpPr>
        <p:spPr>
          <a:xfrm>
            <a:off x="2014779" y="592809"/>
            <a:ext cx="4029560" cy="6265191"/>
          </a:xfrm>
          <a:solidFill>
            <a:schemeClr val="bg1">
              <a:lumMod val="95000"/>
            </a:schemeClr>
          </a:solidFill>
        </p:spPr>
        <p:txBody>
          <a:bodyPr/>
          <a:lstStyle/>
          <a:p>
            <a:r>
              <a:rPr lang="en-US"/>
              <a:t>Click icon to add picture</a:t>
            </a:r>
          </a:p>
        </p:txBody>
      </p:sp>
      <p:sp>
        <p:nvSpPr>
          <p:cNvPr id="9" name="Picture Placeholder 8">
            <a:extLst>
              <a:ext uri="{FF2B5EF4-FFF2-40B4-BE49-F238E27FC236}">
                <a16:creationId xmlns:a16="http://schemas.microsoft.com/office/drawing/2014/main" id="{AD31426D-F730-FBA9-4587-2DAEE6C4394A}"/>
              </a:ext>
            </a:extLst>
          </p:cNvPr>
          <p:cNvSpPr>
            <a:spLocks noGrp="1"/>
          </p:cNvSpPr>
          <p:nvPr>
            <p:ph type="pic" sz="quarter" idx="14"/>
          </p:nvPr>
        </p:nvSpPr>
        <p:spPr>
          <a:xfrm>
            <a:off x="6143947" y="1875295"/>
            <a:ext cx="3373630" cy="2076773"/>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7C3DD0B6-128A-1D28-3857-88510837E1A4}"/>
              </a:ext>
            </a:extLst>
          </p:cNvPr>
          <p:cNvSpPr>
            <a:spLocks noGrp="1"/>
          </p:cNvSpPr>
          <p:nvPr>
            <p:ph type="pic" sz="quarter" idx="15"/>
          </p:nvPr>
        </p:nvSpPr>
        <p:spPr>
          <a:xfrm>
            <a:off x="6142650" y="4058292"/>
            <a:ext cx="3391768" cy="2249519"/>
          </a:xfrm>
          <a:solidFill>
            <a:schemeClr val="bg1">
              <a:lumMod val="9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C8445908-B34E-9E97-5AD4-E40D6ED30647}"/>
              </a:ext>
            </a:extLst>
          </p:cNvPr>
          <p:cNvSpPr>
            <a:spLocks noGrp="1"/>
          </p:cNvSpPr>
          <p:nvPr>
            <p:ph type="pic" sz="quarter" idx="18"/>
          </p:nvPr>
        </p:nvSpPr>
        <p:spPr>
          <a:xfrm>
            <a:off x="9629613" y="1859622"/>
            <a:ext cx="2562387" cy="4432689"/>
          </a:xfrm>
          <a:solidFill>
            <a:schemeClr val="bg1">
              <a:lumMod val="95000"/>
            </a:schemeClr>
          </a:solidFill>
        </p:spPr>
        <p:txBody>
          <a:bodyPr/>
          <a:lstStyle/>
          <a:p>
            <a:r>
              <a:rPr lang="en-US"/>
              <a:t>Click icon to add picture</a:t>
            </a:r>
          </a:p>
        </p:txBody>
      </p:sp>
      <p:sp>
        <p:nvSpPr>
          <p:cNvPr id="3" name="Slide Number Placeholder 5">
            <a:extLst>
              <a:ext uri="{FF2B5EF4-FFF2-40B4-BE49-F238E27FC236}">
                <a16:creationId xmlns:a16="http://schemas.microsoft.com/office/drawing/2014/main" id="{06B79DE3-B861-9F3A-1918-93ABBD956E6D}"/>
              </a:ext>
            </a:extLst>
          </p:cNvPr>
          <p:cNvSpPr>
            <a:spLocks noGrp="1"/>
          </p:cNvSpPr>
          <p:nvPr>
            <p:ph type="sldNum" sz="quarter" idx="12"/>
          </p:nvPr>
        </p:nvSpPr>
        <p:spPr>
          <a:xfrm>
            <a:off x="11370365" y="6334875"/>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a:p>
        </p:txBody>
      </p:sp>
    </p:spTree>
    <p:extLst>
      <p:ext uri="{BB962C8B-B14F-4D97-AF65-F5344CB8AC3E}">
        <p14:creationId xmlns:p14="http://schemas.microsoft.com/office/powerpoint/2010/main" val="2225947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with Bkg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FC55B04-E865-EA43-BC38-068791256D9E}"/>
              </a:ext>
            </a:extLst>
          </p:cNvPr>
          <p:cNvSpPr>
            <a:spLocks noGrp="1"/>
          </p:cNvSpPr>
          <p:nvPr>
            <p:ph type="pic" sz="quarter" idx="13"/>
          </p:nvPr>
        </p:nvSpPr>
        <p:spPr>
          <a:xfrm>
            <a:off x="0" y="0"/>
            <a:ext cx="12192000" cy="68580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F897F89-380B-0D67-61B5-A390E1B787A8}"/>
              </a:ext>
            </a:extLst>
          </p:cNvPr>
          <p:cNvSpPr>
            <a:spLocks noGrp="1"/>
          </p:cNvSpPr>
          <p:nvPr>
            <p:ph type="ctrTitle"/>
          </p:nvPr>
        </p:nvSpPr>
        <p:spPr>
          <a:xfrm>
            <a:off x="311096" y="387116"/>
            <a:ext cx="7804204" cy="2387600"/>
          </a:xfrm>
        </p:spPr>
        <p:txBody>
          <a:bodyPr anchor="t"/>
          <a:lstStyle>
            <a:lvl1pPr algn="l">
              <a:lnSpc>
                <a:spcPct val="80000"/>
              </a:lnSpc>
              <a:defRPr sz="6000" b="0" i="0">
                <a:latin typeface="Avenir Next LT Pro Light" panose="020B0304020202020204" pitchFamily="34"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AB352F7-35AD-5BBA-D869-2150D021E1C0}"/>
              </a:ext>
            </a:extLst>
          </p:cNvPr>
          <p:cNvSpPr>
            <a:spLocks noGrp="1"/>
          </p:cNvSpPr>
          <p:nvPr>
            <p:ph type="subTitle" idx="1"/>
          </p:nvPr>
        </p:nvSpPr>
        <p:spPr>
          <a:xfrm>
            <a:off x="342900" y="2058046"/>
            <a:ext cx="9144000" cy="1655762"/>
          </a:xfrm>
        </p:spPr>
        <p:txBody>
          <a:bodyPr>
            <a:normAutofit/>
          </a:bodyPr>
          <a:lstStyle>
            <a:lvl1pPr marL="0" indent="0" algn="l">
              <a:buNone/>
              <a:defRPr sz="3000" b="0" i="0">
                <a:latin typeface="Avenir Next LT Pro"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8414766-51CF-D216-C61B-90FFEA9DADAD}"/>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5" name="Footer Placeholder 4">
            <a:extLst>
              <a:ext uri="{FF2B5EF4-FFF2-40B4-BE49-F238E27FC236}">
                <a16:creationId xmlns:a16="http://schemas.microsoft.com/office/drawing/2014/main" id="{42380D37-C7C1-2BA7-0D9F-EE4FCEDF6F61}"/>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7" name="Slide Number Placeholder 5">
            <a:extLst>
              <a:ext uri="{FF2B5EF4-FFF2-40B4-BE49-F238E27FC236}">
                <a16:creationId xmlns:a16="http://schemas.microsoft.com/office/drawing/2014/main" id="{97F19DF9-7F5E-4639-B2AB-84D42C53B300}"/>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341979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on Right with Bkg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FC55B04-E865-EA43-BC38-068791256D9E}"/>
              </a:ext>
            </a:extLst>
          </p:cNvPr>
          <p:cNvSpPr>
            <a:spLocks noGrp="1"/>
          </p:cNvSpPr>
          <p:nvPr>
            <p:ph type="pic" sz="quarter" idx="13"/>
          </p:nvPr>
        </p:nvSpPr>
        <p:spPr>
          <a:xfrm>
            <a:off x="0" y="0"/>
            <a:ext cx="12192000" cy="6858000"/>
          </a:xfr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1F897F89-380B-0D67-61B5-A390E1B787A8}"/>
              </a:ext>
            </a:extLst>
          </p:cNvPr>
          <p:cNvSpPr>
            <a:spLocks noGrp="1"/>
          </p:cNvSpPr>
          <p:nvPr>
            <p:ph type="ctrTitle"/>
          </p:nvPr>
        </p:nvSpPr>
        <p:spPr>
          <a:xfrm>
            <a:off x="6178550" y="2003335"/>
            <a:ext cx="4610046" cy="2495729"/>
          </a:xfrm>
        </p:spPr>
        <p:txBody>
          <a:bodyPr anchor="t"/>
          <a:lstStyle>
            <a:lvl1pPr algn="l">
              <a:lnSpc>
                <a:spcPct val="80000"/>
              </a:lnSpc>
              <a:defRPr sz="6000" b="0" i="0">
                <a:latin typeface="Avenir Next LT Pro Light" panose="020B0304020202020204" pitchFamily="34"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AB352F7-35AD-5BBA-D869-2150D021E1C0}"/>
              </a:ext>
            </a:extLst>
          </p:cNvPr>
          <p:cNvSpPr>
            <a:spLocks noGrp="1"/>
          </p:cNvSpPr>
          <p:nvPr>
            <p:ph type="subTitle" idx="1"/>
          </p:nvPr>
        </p:nvSpPr>
        <p:spPr>
          <a:xfrm>
            <a:off x="6178550" y="4566507"/>
            <a:ext cx="4114800" cy="1678547"/>
          </a:xfrm>
        </p:spPr>
        <p:txBody>
          <a:bodyPr>
            <a:normAutofit/>
          </a:bodyPr>
          <a:lstStyle>
            <a:lvl1pPr marL="0" indent="0" algn="l">
              <a:buNone/>
              <a:defRPr sz="3000" b="1" i="0">
                <a:latin typeface="Avenir Next LT Pro Demi"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8414766-51CF-D216-C61B-90FFEA9DADAD}"/>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5" name="Footer Placeholder 4">
            <a:extLst>
              <a:ext uri="{FF2B5EF4-FFF2-40B4-BE49-F238E27FC236}">
                <a16:creationId xmlns:a16="http://schemas.microsoft.com/office/drawing/2014/main" id="{42380D37-C7C1-2BA7-0D9F-EE4FCEDF6F61}"/>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7" name="Slide Number Placeholder 5">
            <a:extLst>
              <a:ext uri="{FF2B5EF4-FFF2-40B4-BE49-F238E27FC236}">
                <a16:creationId xmlns:a16="http://schemas.microsoft.com/office/drawing/2014/main" id="{D4626FB9-119D-270E-019E-24981F80EDE4}"/>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2431507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7F89-380B-0D67-61B5-A390E1B787A8}"/>
              </a:ext>
            </a:extLst>
          </p:cNvPr>
          <p:cNvSpPr>
            <a:spLocks noGrp="1"/>
          </p:cNvSpPr>
          <p:nvPr>
            <p:ph type="ctrTitle"/>
          </p:nvPr>
        </p:nvSpPr>
        <p:spPr>
          <a:xfrm>
            <a:off x="329384" y="2679680"/>
            <a:ext cx="10477500" cy="901720"/>
          </a:xfrm>
        </p:spPr>
        <p:txBody>
          <a:bodyPr anchor="t"/>
          <a:lstStyle>
            <a:lvl1pPr algn="l">
              <a:defRPr sz="6000" b="0" i="0">
                <a:latin typeface="Avenir Next LT Pro Light" panose="020B0304020202020204" pitchFamily="34"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AB352F7-35AD-5BBA-D869-2150D021E1C0}"/>
              </a:ext>
            </a:extLst>
          </p:cNvPr>
          <p:cNvSpPr>
            <a:spLocks noGrp="1"/>
          </p:cNvSpPr>
          <p:nvPr>
            <p:ph type="subTitle" idx="1" hasCustomPrompt="1"/>
          </p:nvPr>
        </p:nvSpPr>
        <p:spPr>
          <a:xfrm>
            <a:off x="367284" y="3816330"/>
            <a:ext cx="9144000" cy="41277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b="1" i="0">
                <a:latin typeface="Avenir Next LT Pro Demi"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subtitle style</a:t>
            </a:r>
            <a:br>
              <a:rPr lang="en-US" dirty="0"/>
            </a:br>
            <a:endParaRPr lang="en-US" dirty="0"/>
          </a:p>
          <a:p>
            <a:endParaRPr lang="en-US" dirty="0"/>
          </a:p>
        </p:txBody>
      </p:sp>
      <p:sp>
        <p:nvSpPr>
          <p:cNvPr id="4" name="Date Placeholder 3">
            <a:extLst>
              <a:ext uri="{FF2B5EF4-FFF2-40B4-BE49-F238E27FC236}">
                <a16:creationId xmlns:a16="http://schemas.microsoft.com/office/drawing/2014/main" id="{18414766-51CF-D216-C61B-90FFEA9DADAD}"/>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5" name="Footer Placeholder 4">
            <a:extLst>
              <a:ext uri="{FF2B5EF4-FFF2-40B4-BE49-F238E27FC236}">
                <a16:creationId xmlns:a16="http://schemas.microsoft.com/office/drawing/2014/main" id="{42380D37-C7C1-2BA7-0D9F-EE4FCEDF6F61}"/>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7" name="Slide Number Placeholder 5">
            <a:extLst>
              <a:ext uri="{FF2B5EF4-FFF2-40B4-BE49-F238E27FC236}">
                <a16:creationId xmlns:a16="http://schemas.microsoft.com/office/drawing/2014/main" id="{BB470EFB-0E59-6379-B186-CE962F232FF3}"/>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
        <p:nvSpPr>
          <p:cNvPr id="6" name="Subtitle 2">
            <a:extLst>
              <a:ext uri="{FF2B5EF4-FFF2-40B4-BE49-F238E27FC236}">
                <a16:creationId xmlns:a16="http://schemas.microsoft.com/office/drawing/2014/main" id="{E79219C1-53C7-15A9-98B1-E2370D89ED16}"/>
              </a:ext>
            </a:extLst>
          </p:cNvPr>
          <p:cNvSpPr txBox="1">
            <a:spLocks/>
          </p:cNvSpPr>
          <p:nvPr userDrawn="1"/>
        </p:nvSpPr>
        <p:spPr>
          <a:xfrm>
            <a:off x="367284" y="4343400"/>
            <a:ext cx="9144000" cy="412770"/>
          </a:xfrm>
          <a:prstGeom prst="rect">
            <a:avLst/>
          </a:prstGeom>
        </p:spPr>
        <p:txBody>
          <a:bodyPr vert="horz" lIns="0" tIns="0" rIns="0" bIns="0" rtlCol="0">
            <a:normAutofit fontScale="55000" lnSpcReduction="20000"/>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b="1" i="0" kern="1200">
                <a:solidFill>
                  <a:schemeClr val="tx1"/>
                </a:solidFill>
                <a:latin typeface="Avenir Next LT Pro Demi" panose="020B0504020202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LT Pro" panose="020B0504020202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venir Next LT Pro" panose="020B0504020202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Next LT Pro" panose="020B0504020202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Next LT Pro" panose="020B0504020202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0" i="0" dirty="0">
                <a:latin typeface="Avenir Next LT Pro" panose="020B0504020202020204" pitchFamily="34" charset="77"/>
              </a:rPr>
              <a:t>Click to edit Master subtitle style</a:t>
            </a:r>
            <a:br>
              <a:rPr lang="en-US" sz="3200" b="0" i="0" dirty="0">
                <a:latin typeface="Avenir Next LT Pro" panose="020B0504020202020204" pitchFamily="34" charset="77"/>
              </a:rPr>
            </a:br>
            <a:endParaRPr lang="en-US" sz="3200" b="0" i="0" dirty="0">
              <a:latin typeface="Avenir Next LT Pro" panose="020B0504020202020204" pitchFamily="34" charset="77"/>
            </a:endParaRPr>
          </a:p>
          <a:p>
            <a:endParaRPr lang="en-US" dirty="0"/>
          </a:p>
        </p:txBody>
      </p:sp>
    </p:spTree>
    <p:extLst>
      <p:ext uri="{BB962C8B-B14F-4D97-AF65-F5344CB8AC3E}">
        <p14:creationId xmlns:p14="http://schemas.microsoft.com/office/powerpoint/2010/main" val="7326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C204-6762-DBA9-71FF-648CD26C2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37B3A-BE8F-E6EB-0BCA-3284B5971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1B7A6-D482-45AE-1082-02F4B7450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80451-8AAE-C698-0EC9-C4AC46504411}"/>
              </a:ext>
            </a:extLst>
          </p:cNvPr>
          <p:cNvSpPr>
            <a:spLocks noGrp="1"/>
          </p:cNvSpPr>
          <p:nvPr>
            <p:ph type="dt" sz="half" idx="10"/>
          </p:nvPr>
        </p:nvSpPr>
        <p:spPr/>
        <p:txBody>
          <a:bodyPr/>
          <a:lstStyle/>
          <a:p>
            <a:fld id="{7422D8E0-EFF9-42B9-9D3F-7CDA2EEAF855}" type="datetimeFigureOut">
              <a:rPr lang="en-US" smtClean="0"/>
              <a:t>4/14/2026</a:t>
            </a:fld>
            <a:endParaRPr lang="en-US"/>
          </a:p>
        </p:txBody>
      </p:sp>
      <p:sp>
        <p:nvSpPr>
          <p:cNvPr id="6" name="Footer Placeholder 5">
            <a:extLst>
              <a:ext uri="{FF2B5EF4-FFF2-40B4-BE49-F238E27FC236}">
                <a16:creationId xmlns:a16="http://schemas.microsoft.com/office/drawing/2014/main" id="{BEA5B6B3-D4C3-DE1D-B3B5-DA2AD3530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6207A-FDA5-AEF4-F9EE-2A583C548C8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5917692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with Bkgd image_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87B3923-4AE1-4B9E-FEF9-39D27BC92FAF}"/>
              </a:ext>
            </a:extLst>
          </p:cNvPr>
          <p:cNvSpPr>
            <a:spLocks noGrp="1"/>
          </p:cNvSpPr>
          <p:nvPr>
            <p:ph type="pic" sz="quarter" idx="13"/>
          </p:nvPr>
        </p:nvSpPr>
        <p:spPr>
          <a:xfrm>
            <a:off x="0" y="0"/>
            <a:ext cx="12192000" cy="6858000"/>
          </a:xfrm>
        </p:spPr>
        <p:txBody>
          <a:bodyPr/>
          <a:lstStyle>
            <a:lvl1pPr marL="0" indent="0">
              <a:buNone/>
              <a:defRPr/>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18414766-51CF-D216-C61B-90FFEA9DADAD}"/>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5" name="Footer Placeholder 4">
            <a:extLst>
              <a:ext uri="{FF2B5EF4-FFF2-40B4-BE49-F238E27FC236}">
                <a16:creationId xmlns:a16="http://schemas.microsoft.com/office/drawing/2014/main" id="{42380D37-C7C1-2BA7-0D9F-EE4FCEDF6F61}"/>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8" name="Title 1">
            <a:extLst>
              <a:ext uri="{FF2B5EF4-FFF2-40B4-BE49-F238E27FC236}">
                <a16:creationId xmlns:a16="http://schemas.microsoft.com/office/drawing/2014/main" id="{4CFEDE19-148D-4693-4FC6-9707FE7EC9CD}"/>
              </a:ext>
            </a:extLst>
          </p:cNvPr>
          <p:cNvSpPr>
            <a:spLocks noGrp="1"/>
          </p:cNvSpPr>
          <p:nvPr>
            <p:ph type="ctrTitle"/>
          </p:nvPr>
        </p:nvSpPr>
        <p:spPr>
          <a:xfrm>
            <a:off x="329384" y="2743180"/>
            <a:ext cx="10477500" cy="2387600"/>
          </a:xfrm>
        </p:spPr>
        <p:txBody>
          <a:bodyPr anchor="t"/>
          <a:lstStyle>
            <a:lvl1pPr algn="l">
              <a:defRPr sz="6000" b="0" i="0">
                <a:latin typeface="Avenir Next LT Pro Light" panose="020B0304020202020204" pitchFamily="34" charset="77"/>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D3D79C71-95F8-B49A-B215-1C1748118D8E}"/>
              </a:ext>
            </a:extLst>
          </p:cNvPr>
          <p:cNvSpPr>
            <a:spLocks noGrp="1"/>
          </p:cNvSpPr>
          <p:nvPr>
            <p:ph type="subTitle" idx="1"/>
          </p:nvPr>
        </p:nvSpPr>
        <p:spPr>
          <a:xfrm>
            <a:off x="367284" y="3816330"/>
            <a:ext cx="9144000" cy="1655762"/>
          </a:xfrm>
        </p:spPr>
        <p:txBody>
          <a:bodyPr>
            <a:normAutofit/>
          </a:bodyPr>
          <a:lstStyle>
            <a:lvl1pPr marL="0" indent="0" algn="l">
              <a:buNone/>
              <a:defRPr sz="3000" b="0" i="0">
                <a:latin typeface="Avenir Next LT Pro"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Slide Number Placeholder 5">
            <a:extLst>
              <a:ext uri="{FF2B5EF4-FFF2-40B4-BE49-F238E27FC236}">
                <a16:creationId xmlns:a16="http://schemas.microsoft.com/office/drawing/2014/main" id="{0F0E7F27-B0A0-E496-0049-379D888A3BC8}"/>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2788283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Image (1/2 horizontal)">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651F6DD-6B64-9673-FA75-E450A8CC2B8D}"/>
              </a:ext>
            </a:extLst>
          </p:cNvPr>
          <p:cNvSpPr>
            <a:spLocks noGrp="1"/>
          </p:cNvSpPr>
          <p:nvPr>
            <p:ph type="pic" sz="quarter" idx="13"/>
          </p:nvPr>
        </p:nvSpPr>
        <p:spPr>
          <a:xfrm>
            <a:off x="0" y="0"/>
            <a:ext cx="12192000" cy="3352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EEF9E2A-1F08-6D93-CD4D-259D9AD9A6A9}"/>
              </a:ext>
            </a:extLst>
          </p:cNvPr>
          <p:cNvSpPr>
            <a:spLocks noGrp="1"/>
          </p:cNvSpPr>
          <p:nvPr>
            <p:ph type="title"/>
          </p:nvPr>
        </p:nvSpPr>
        <p:spPr>
          <a:xfrm>
            <a:off x="1397597" y="3516289"/>
            <a:ext cx="10515600" cy="801711"/>
          </a:xfrm>
        </p:spPr>
        <p:txBody>
          <a:bodyPr>
            <a:normAutofit/>
          </a:bodyPr>
          <a:lstStyle>
            <a:lvl1pPr>
              <a:defRPr sz="5400" b="0" i="0">
                <a:latin typeface="Avenir Next LT Pro Light" panose="020B0304020202020204" pitchFamily="34"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1397597" y="4581318"/>
            <a:ext cx="10515600" cy="574882"/>
          </a:xfrm>
        </p:spPr>
        <p:txBody>
          <a:bodyPr>
            <a:normAutofit/>
          </a:bodyPr>
          <a:lstStyle>
            <a:lvl1pPr marL="0" indent="0">
              <a:buNone/>
              <a:defRPr sz="2800" b="0" i="0">
                <a:latin typeface="Avenir Next LT Pro" panose="020B0504020202020204" pitchFamily="34" charset="77"/>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4" name="Slide Number Placeholder 5">
            <a:extLst>
              <a:ext uri="{FF2B5EF4-FFF2-40B4-BE49-F238E27FC236}">
                <a16:creationId xmlns:a16="http://schemas.microsoft.com/office/drawing/2014/main" id="{012E3B5E-D467-FC3B-CCE3-D8425DEBCB47}"/>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40177733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4285653" y="1874500"/>
            <a:ext cx="5734647" cy="3536950"/>
          </a:xfrm>
        </p:spPr>
        <p:txBody>
          <a:bodyPr>
            <a:normAutofit/>
          </a:bodyPr>
          <a:lstStyle>
            <a:lvl1pPr marL="0" indent="0">
              <a:buNone/>
              <a:defRPr sz="3400" b="0" i="0">
                <a:latin typeface="Avenir Next LT Pro" panose="020B0504020202020204" pitchFamily="34" charset="77"/>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5" name="TextBox 4">
            <a:extLst>
              <a:ext uri="{FF2B5EF4-FFF2-40B4-BE49-F238E27FC236}">
                <a16:creationId xmlns:a16="http://schemas.microsoft.com/office/drawing/2014/main" id="{DAE34163-4FA2-E384-8704-C29C6C5FDC06}"/>
              </a:ext>
            </a:extLst>
          </p:cNvPr>
          <p:cNvSpPr txBox="1"/>
          <p:nvPr userDrawn="1"/>
        </p:nvSpPr>
        <p:spPr>
          <a:xfrm>
            <a:off x="1333501" y="1874500"/>
            <a:ext cx="2474002" cy="461665"/>
          </a:xfrm>
          <a:prstGeom prst="rect">
            <a:avLst/>
          </a:prstGeom>
          <a:noFill/>
        </p:spPr>
        <p:txBody>
          <a:bodyPr wrap="square" rtlCol="0">
            <a:spAutoFit/>
          </a:bodyPr>
          <a:lstStyle/>
          <a:p>
            <a:r>
              <a:rPr lang="en-US" sz="2400" b="1" i="0" dirty="0">
                <a:solidFill>
                  <a:schemeClr val="tx2"/>
                </a:solidFill>
                <a:latin typeface="Avenir Next LT Pro Demi" panose="020B0504020202020204" pitchFamily="34" charset="77"/>
              </a:rPr>
              <a:t>Agenda</a:t>
            </a:r>
          </a:p>
        </p:txBody>
      </p:sp>
      <p:sp>
        <p:nvSpPr>
          <p:cNvPr id="2" name="Slide Number Placeholder 5">
            <a:extLst>
              <a:ext uri="{FF2B5EF4-FFF2-40B4-BE49-F238E27FC236}">
                <a16:creationId xmlns:a16="http://schemas.microsoft.com/office/drawing/2014/main" id="{46B30484-C089-FE31-136C-D454EF485AFD}"/>
              </a:ext>
            </a:extLst>
          </p:cNvPr>
          <p:cNvSpPr>
            <a:spLocks noGrp="1"/>
          </p:cNvSpPr>
          <p:nvPr>
            <p:ph type="sldNum" sz="quarter" idx="12"/>
          </p:nvPr>
        </p:nvSpPr>
        <p:spPr>
          <a:xfrm>
            <a:off x="11370365" y="6402110"/>
            <a:ext cx="583590" cy="365125"/>
          </a:xfrm>
          <a:prstGeom prst="rect">
            <a:avLst/>
          </a:prstGeom>
        </p:spPr>
        <p:txBody>
          <a:bodyPr/>
          <a:lstStyle>
            <a:lvl1pPr algn="r">
              <a:defRPr sz="1200" b="0" i="0">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6184142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_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5792FA-3DD0-AA07-FEEB-53CAB00BBB05}"/>
              </a:ext>
            </a:extLst>
          </p:cNvPr>
          <p:cNvSpPr/>
          <p:nvPr userDrawn="1"/>
        </p:nvSpPr>
        <p:spPr>
          <a:xfrm>
            <a:off x="0" y="0"/>
            <a:ext cx="12380976"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1360678" y="3505201"/>
            <a:ext cx="10515600" cy="711199"/>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931609-54F8-4EE2-1BFE-608588424BCD}"/>
              </a:ext>
            </a:extLst>
          </p:cNvPr>
          <p:cNvSpPr>
            <a:spLocks noGrp="1"/>
          </p:cNvSpPr>
          <p:nvPr>
            <p:ph type="body" idx="1"/>
          </p:nvPr>
        </p:nvSpPr>
        <p:spPr>
          <a:xfrm>
            <a:off x="1360678" y="4463699"/>
            <a:ext cx="10515600" cy="387701"/>
          </a:xfrm>
        </p:spPr>
        <p:txBody>
          <a:bodyPr>
            <a:normAutofit/>
          </a:bodyPr>
          <a:lstStyle>
            <a:lvl1pPr marL="0" indent="0">
              <a:buNone/>
              <a:defRPr sz="2700" b="1" i="0">
                <a:solidFill>
                  <a:schemeClr val="tx1"/>
                </a:solidFill>
                <a:latin typeface="Avenir Next LT Pro Demi"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pic>
        <p:nvPicPr>
          <p:cNvPr id="12" name="Picture 11" descr="A red and black squares&#10;&#10;Description automatically generated">
            <a:extLst>
              <a:ext uri="{FF2B5EF4-FFF2-40B4-BE49-F238E27FC236}">
                <a16:creationId xmlns:a16="http://schemas.microsoft.com/office/drawing/2014/main" id="{4EEC824B-8345-8F19-BDBE-BF8401F07FB6}"/>
              </a:ext>
            </a:extLst>
          </p:cNvPr>
          <p:cNvPicPr>
            <a:picLocks noChangeAspect="1"/>
          </p:cNvPicPr>
          <p:nvPr userDrawn="1"/>
        </p:nvPicPr>
        <p:blipFill>
          <a:blip r:embed="rId2"/>
          <a:srcRect l="3091" t="6529" r="1132" b="47361"/>
          <a:stretch/>
        </p:blipFill>
        <p:spPr>
          <a:xfrm>
            <a:off x="0" y="1"/>
            <a:ext cx="12380976" cy="3352800"/>
          </a:xfrm>
          <a:prstGeom prst="rect">
            <a:avLst/>
          </a:prstGeom>
        </p:spPr>
      </p:pic>
      <p:sp>
        <p:nvSpPr>
          <p:cNvPr id="4" name="Slide Number Placeholder 5">
            <a:extLst>
              <a:ext uri="{FF2B5EF4-FFF2-40B4-BE49-F238E27FC236}">
                <a16:creationId xmlns:a16="http://schemas.microsoft.com/office/drawing/2014/main" id="{7CE14462-746B-1D28-DD16-7B61878736DC}"/>
              </a:ext>
            </a:extLst>
          </p:cNvPr>
          <p:cNvSpPr>
            <a:spLocks noGrp="1"/>
          </p:cNvSpPr>
          <p:nvPr>
            <p:ph type="sldNum" sz="quarter" idx="12"/>
          </p:nvPr>
        </p:nvSpPr>
        <p:spPr>
          <a:xfrm>
            <a:off x="11370365" y="6402110"/>
            <a:ext cx="583590" cy="365125"/>
          </a:xfrm>
          <a:prstGeom prst="rect">
            <a:avLst/>
          </a:prstGeom>
        </p:spPr>
        <p:txBody>
          <a:bodyPr/>
          <a:lstStyle>
            <a:lvl1pPr algn="r">
              <a:defRPr sz="1200" b="0" i="0">
                <a:solidFill>
                  <a:srgbClr val="612400"/>
                </a:solidFill>
                <a:latin typeface="Avenir Next LT Pro" panose="020B0504020202020204" pitchFamily="34" charset="77"/>
              </a:defRPr>
            </a:lvl1pPr>
          </a:lstStyle>
          <a:p>
            <a:fld id="{1A6EA290-99E6-F64D-827B-A9ABF6BE96C7}" type="slidenum">
              <a:rPr lang="en-US" smtClean="0"/>
              <a:pPr/>
              <a:t>‹#›</a:t>
            </a:fld>
            <a:endParaRPr lang="en-US" dirty="0"/>
          </a:p>
        </p:txBody>
      </p:sp>
      <p:sp>
        <p:nvSpPr>
          <p:cNvPr id="5" name="Text Placeholder 2">
            <a:extLst>
              <a:ext uri="{FF2B5EF4-FFF2-40B4-BE49-F238E27FC236}">
                <a16:creationId xmlns:a16="http://schemas.microsoft.com/office/drawing/2014/main" id="{0EF9A72B-E20D-4617-1205-BC8CE5F2DC5F}"/>
              </a:ext>
            </a:extLst>
          </p:cNvPr>
          <p:cNvSpPr>
            <a:spLocks noGrp="1"/>
          </p:cNvSpPr>
          <p:nvPr>
            <p:ph type="body" idx="13"/>
          </p:nvPr>
        </p:nvSpPr>
        <p:spPr>
          <a:xfrm>
            <a:off x="1360678" y="4991100"/>
            <a:ext cx="10515600" cy="387701"/>
          </a:xfrm>
        </p:spPr>
        <p:txBody>
          <a:bodyPr>
            <a:normAutofit/>
          </a:bodyPr>
          <a:lstStyle>
            <a:lvl1pPr marL="0" indent="0">
              <a:buNone/>
              <a:defRPr sz="2000" b="0" i="0">
                <a:solidFill>
                  <a:schemeClr val="tx1"/>
                </a:solidFill>
                <a:latin typeface="Avenir Next LT Pro"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104693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_2_R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C824B-8345-8F19-BDBE-BF8401F07FB6}"/>
              </a:ext>
            </a:extLst>
          </p:cNvPr>
          <p:cNvPicPr>
            <a:picLocks noChangeAspect="1"/>
          </p:cNvPicPr>
          <p:nvPr userDrawn="1"/>
        </p:nvPicPr>
        <p:blipFill>
          <a:blip r:embed="rId2"/>
          <a:srcRect t="765" b="765"/>
          <a:stretch/>
        </p:blipFill>
        <p:spPr>
          <a:xfrm>
            <a:off x="0" y="0"/>
            <a:ext cx="12380976" cy="6857999"/>
          </a:xfrm>
          <a:prstGeom prst="rect">
            <a:avLst/>
          </a:prstGeom>
        </p:spPr>
      </p:pic>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5187950" y="1284701"/>
            <a:ext cx="5222094" cy="1661491"/>
          </a:xfrm>
        </p:spPr>
        <p:txBody>
          <a:bodyPr anchor="t">
            <a:normAutofit/>
          </a:bodyPr>
          <a:lstStyle>
            <a:lvl1pPr>
              <a:lnSpc>
                <a:spcPct val="80000"/>
              </a:lnSpc>
              <a:defRPr sz="5400" spc="-150">
                <a:solidFill>
                  <a:schemeClr val="bg1"/>
                </a:solidFill>
              </a:defRPr>
            </a:lvl1p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solidFill>
                  <a:schemeClr val="bg1"/>
                </a:solidFill>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solidFill>
                  <a:schemeClr val="bg1"/>
                </a:solidFill>
                <a:latin typeface="Avenir Next LT Pro" panose="020B0504020202020204" pitchFamily="34" charset="77"/>
              </a:defRPr>
            </a:lvl1pPr>
          </a:lstStyle>
          <a:p>
            <a:endParaRPr lang="en-US" dirty="0"/>
          </a:p>
        </p:txBody>
      </p:sp>
    </p:spTree>
    <p:extLst>
      <p:ext uri="{BB962C8B-B14F-4D97-AF65-F5344CB8AC3E}">
        <p14:creationId xmlns:p14="http://schemas.microsoft.com/office/powerpoint/2010/main" val="1147265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Header_2_R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C824B-8345-8F19-BDBE-BF8401F07FB6}"/>
              </a:ext>
            </a:extLst>
          </p:cNvPr>
          <p:cNvPicPr>
            <a:picLocks noChangeAspect="1"/>
          </p:cNvPicPr>
          <p:nvPr userDrawn="1"/>
        </p:nvPicPr>
        <p:blipFill>
          <a:blip r:embed="rId2"/>
          <a:srcRect t="765" r="1526" b="765"/>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5187950" y="1284701"/>
            <a:ext cx="5222094" cy="1661491"/>
          </a:xfrm>
        </p:spPr>
        <p:txBody>
          <a:bodyPr anchor="t">
            <a:normAutofit/>
          </a:bodyPr>
          <a:lstStyle>
            <a:lvl1pPr>
              <a:lnSpc>
                <a:spcPct val="80000"/>
              </a:lnSpc>
              <a:defRPr sz="5400" spc="-150">
                <a:solidFill>
                  <a:schemeClr val="bg1"/>
                </a:solidFill>
              </a:defRPr>
            </a:lvl1p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solidFill>
                  <a:schemeClr val="bg1"/>
                </a:solidFill>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solidFill>
                  <a:schemeClr val="bg1"/>
                </a:solidFill>
                <a:latin typeface="Avenir Next LT Pro" panose="020B0504020202020204" pitchFamily="34" charset="77"/>
              </a:defRPr>
            </a:lvl1pPr>
          </a:lstStyle>
          <a:p>
            <a:endParaRPr lang="en-US" dirty="0"/>
          </a:p>
        </p:txBody>
      </p:sp>
    </p:spTree>
    <p:extLst>
      <p:ext uri="{BB962C8B-B14F-4D97-AF65-F5344CB8AC3E}">
        <p14:creationId xmlns:p14="http://schemas.microsoft.com/office/powerpoint/2010/main" val="15681278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Section Header_2_R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C824B-8345-8F19-BDBE-BF8401F07FB6}"/>
              </a:ext>
            </a:extLst>
          </p:cNvPr>
          <p:cNvPicPr>
            <a:picLocks noChangeAspect="1"/>
          </p:cNvPicPr>
          <p:nvPr userDrawn="1"/>
        </p:nvPicPr>
        <p:blipFill>
          <a:blip r:embed="rId2"/>
          <a:srcRect l="13565" t="14138" r="12704" b="12134"/>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804B304-345D-6387-E48E-BD8F1F90980B}"/>
              </a:ext>
            </a:extLst>
          </p:cNvPr>
          <p:cNvSpPr>
            <a:spLocks noGrp="1"/>
          </p:cNvSpPr>
          <p:nvPr>
            <p:ph type="title"/>
          </p:nvPr>
        </p:nvSpPr>
        <p:spPr>
          <a:xfrm>
            <a:off x="5187950" y="1284701"/>
            <a:ext cx="5222094" cy="1661491"/>
          </a:xfrm>
        </p:spPr>
        <p:txBody>
          <a:bodyPr anchor="t">
            <a:normAutofit/>
          </a:bodyPr>
          <a:lstStyle>
            <a:lvl1pPr>
              <a:lnSpc>
                <a:spcPct val="80000"/>
              </a:lnSpc>
              <a:defRPr sz="5400" spc="-150">
                <a:solidFill>
                  <a:schemeClr val="bg1"/>
                </a:solidFill>
              </a:defRPr>
            </a:lvl1p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A56AA099-86FB-1DCD-5B99-5FBD9F48F975}"/>
              </a:ext>
            </a:extLst>
          </p:cNvPr>
          <p:cNvSpPr>
            <a:spLocks noGrp="1"/>
          </p:cNvSpPr>
          <p:nvPr>
            <p:ph type="dt" sz="half" idx="10"/>
          </p:nvPr>
        </p:nvSpPr>
        <p:spPr>
          <a:xfrm>
            <a:off x="238045" y="6283154"/>
            <a:ext cx="2743200" cy="365125"/>
          </a:xfrm>
          <a:prstGeom prst="rect">
            <a:avLst/>
          </a:prstGeom>
        </p:spPr>
        <p:txBody>
          <a:bodyPr/>
          <a:lstStyle>
            <a:lvl1pPr>
              <a:defRPr sz="1600" b="0" i="0">
                <a:solidFill>
                  <a:schemeClr val="bg1"/>
                </a:solidFill>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6FA7571C-C7AD-C2E2-BF51-D8834D342C45}"/>
              </a:ext>
            </a:extLst>
          </p:cNvPr>
          <p:cNvSpPr>
            <a:spLocks noGrp="1"/>
          </p:cNvSpPr>
          <p:nvPr>
            <p:ph type="ftr" sz="quarter" idx="11"/>
          </p:nvPr>
        </p:nvSpPr>
        <p:spPr>
          <a:xfrm>
            <a:off x="4038600" y="6283154"/>
            <a:ext cx="4114800" cy="365125"/>
          </a:xfrm>
          <a:prstGeom prst="rect">
            <a:avLst/>
          </a:prstGeom>
        </p:spPr>
        <p:txBody>
          <a:bodyPr/>
          <a:lstStyle>
            <a:lvl1pPr>
              <a:defRPr sz="1600" b="0" i="0">
                <a:solidFill>
                  <a:schemeClr val="bg1"/>
                </a:solidFill>
                <a:latin typeface="Avenir Next LT Pro" panose="020B0504020202020204" pitchFamily="34" charset="77"/>
              </a:defRPr>
            </a:lvl1pPr>
          </a:lstStyle>
          <a:p>
            <a:endParaRPr lang="en-US" dirty="0"/>
          </a:p>
        </p:txBody>
      </p:sp>
    </p:spTree>
    <p:extLst>
      <p:ext uri="{BB962C8B-B14F-4D97-AF65-F5344CB8AC3E}">
        <p14:creationId xmlns:p14="http://schemas.microsoft.com/office/powerpoint/2010/main" val="3164907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_2_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1A7B69-8A33-99A2-D53D-E4FD214EA83A}"/>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AA7F91F7-A4EF-2A1C-D24D-39A3CCFF7EDE}"/>
              </a:ext>
            </a:extLst>
          </p:cNvPr>
          <p:cNvSpPr>
            <a:spLocks noGrp="1"/>
          </p:cNvSpPr>
          <p:nvPr>
            <p:ph idx="1"/>
          </p:nvPr>
        </p:nvSpPr>
        <p:spPr>
          <a:xfrm>
            <a:off x="4285653" y="1934460"/>
            <a:ext cx="5734647" cy="3536950"/>
          </a:xfrm>
        </p:spPr>
        <p:txBody>
          <a:bodyPr>
            <a:normAutofit/>
          </a:bodyPr>
          <a:lstStyle>
            <a:lvl1pPr marL="0" indent="0">
              <a:buNone/>
              <a:defRPr sz="3400">
                <a:solidFill>
                  <a:schemeClr val="bg1"/>
                </a:solidFill>
              </a:defRPr>
            </a:lvl1pPr>
            <a:lvl2pPr marL="457200" indent="0">
              <a:buNone/>
              <a:defRPr sz="2000"/>
            </a:lvl2pPr>
            <a:lvl3pPr marL="914400" indent="0">
              <a:buNone/>
              <a:defRPr/>
            </a:lvl3pPr>
          </a:lstStyle>
          <a:p>
            <a:pPr lvl="0"/>
            <a:r>
              <a:rPr lang="en-US"/>
              <a:t>Click to edit Master text styles</a:t>
            </a:r>
          </a:p>
        </p:txBody>
      </p:sp>
      <p:sp>
        <p:nvSpPr>
          <p:cNvPr id="7" name="Date Placeholder 3">
            <a:extLst>
              <a:ext uri="{FF2B5EF4-FFF2-40B4-BE49-F238E27FC236}">
                <a16:creationId xmlns:a16="http://schemas.microsoft.com/office/drawing/2014/main" id="{749F4911-BD8F-E64A-24AC-3C432B3588EC}"/>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8" name="Footer Placeholder 4">
            <a:extLst>
              <a:ext uri="{FF2B5EF4-FFF2-40B4-BE49-F238E27FC236}">
                <a16:creationId xmlns:a16="http://schemas.microsoft.com/office/drawing/2014/main" id="{A4A42086-B754-2E6E-B56A-9BDFA27763D6}"/>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5" name="TextBox 4">
            <a:extLst>
              <a:ext uri="{FF2B5EF4-FFF2-40B4-BE49-F238E27FC236}">
                <a16:creationId xmlns:a16="http://schemas.microsoft.com/office/drawing/2014/main" id="{DAE34163-4FA2-E384-8704-C29C6C5FDC06}"/>
              </a:ext>
            </a:extLst>
          </p:cNvPr>
          <p:cNvSpPr txBox="1"/>
          <p:nvPr userDrawn="1"/>
        </p:nvSpPr>
        <p:spPr>
          <a:xfrm>
            <a:off x="1333501" y="1874500"/>
            <a:ext cx="2474002" cy="461665"/>
          </a:xfrm>
          <a:prstGeom prst="rect">
            <a:avLst/>
          </a:prstGeom>
          <a:noFill/>
        </p:spPr>
        <p:txBody>
          <a:bodyPr wrap="square" rtlCol="0">
            <a:spAutoFit/>
          </a:bodyPr>
          <a:lstStyle/>
          <a:p>
            <a:r>
              <a:rPr lang="en-US" sz="2400" b="1" i="0" dirty="0">
                <a:solidFill>
                  <a:schemeClr val="tx1"/>
                </a:solidFill>
                <a:latin typeface="Avenir Next LT Pro Demi" panose="020B0504020202020204" pitchFamily="34" charset="77"/>
              </a:rPr>
              <a:t>Agenda</a:t>
            </a:r>
          </a:p>
        </p:txBody>
      </p:sp>
    </p:spTree>
    <p:extLst>
      <p:ext uri="{BB962C8B-B14F-4D97-AF65-F5344CB8AC3E}">
        <p14:creationId xmlns:p14="http://schemas.microsoft.com/office/powerpoint/2010/main" val="2157304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or Statement_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74F0E-0386-D79F-F91F-383492FC5F0B}"/>
              </a:ext>
            </a:extLst>
          </p:cNvPr>
          <p:cNvSpPr/>
          <p:nvPr userDrawn="1"/>
        </p:nvSpPr>
        <p:spPr>
          <a:xfrm>
            <a:off x="0" y="0"/>
            <a:ext cx="12380976" cy="6858000"/>
          </a:xfrm>
          <a:prstGeom prst="rect">
            <a:avLst/>
          </a:prstGeom>
          <a:solidFill>
            <a:srgbClr val="5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hasCustomPrompt="1"/>
          </p:nvPr>
        </p:nvSpPr>
        <p:spPr>
          <a:xfrm>
            <a:off x="3321050" y="1917924"/>
            <a:ext cx="7499350" cy="1546934"/>
          </a:xfrm>
          <a:noFill/>
        </p:spPr>
        <p:txBody>
          <a:bodyPr>
            <a:normAutofit/>
          </a:bodyPr>
          <a:lstStyle>
            <a:lvl1pPr>
              <a:defRPr sz="4800" b="0" i="0">
                <a:solidFill>
                  <a:schemeClr val="bg2"/>
                </a:solidFill>
                <a:latin typeface="Avenir Next LT Pro Light" panose="020B0304020202020204" pitchFamily="34" charset="77"/>
              </a:defRPr>
            </a:lvl1pPr>
          </a:lstStyle>
          <a:p>
            <a:r>
              <a:rPr lang="en-US" dirty="0"/>
              <a:t>Click to edit Master text style</a:t>
            </a:r>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solidFill>
                  <a:schemeClr val="bg1"/>
                </a:solidFill>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solidFill>
                  <a:schemeClr val="bg1"/>
                </a:solidFill>
                <a:latin typeface="Avenir Next LT Pro" panose="020B0504020202020204" pitchFamily="34" charset="77"/>
              </a:defRPr>
            </a:lvl1pPr>
          </a:lstStyle>
          <a:p>
            <a:endParaRPr lang="en-US" dirty="0"/>
          </a:p>
        </p:txBody>
      </p:sp>
      <p:sp>
        <p:nvSpPr>
          <p:cNvPr id="4" name="Text Placeholder 3">
            <a:extLst>
              <a:ext uri="{FF2B5EF4-FFF2-40B4-BE49-F238E27FC236}">
                <a16:creationId xmlns:a16="http://schemas.microsoft.com/office/drawing/2014/main" id="{3DC9769A-BE0C-CF8E-6582-6FC0A85EECFF}"/>
              </a:ext>
            </a:extLst>
          </p:cNvPr>
          <p:cNvSpPr>
            <a:spLocks noGrp="1"/>
          </p:cNvSpPr>
          <p:nvPr>
            <p:ph type="body" sz="quarter" idx="13" hasCustomPrompt="1"/>
          </p:nvPr>
        </p:nvSpPr>
        <p:spPr>
          <a:xfrm>
            <a:off x="3333750" y="5295900"/>
            <a:ext cx="3257550" cy="679450"/>
          </a:xfrm>
        </p:spPr>
        <p:txBody>
          <a:bodyPr>
            <a:normAutofit/>
          </a:bodyPr>
          <a:lstStyle>
            <a:lvl1pPr marL="0" indent="0">
              <a:buNone/>
              <a:defRPr sz="2200" b="1" i="0">
                <a:solidFill>
                  <a:schemeClr val="bg1"/>
                </a:solidFill>
                <a:latin typeface="Avenir Next LT Pro Demi" panose="020B0504020202020204" pitchFamily="34"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attribution</a:t>
            </a:r>
          </a:p>
        </p:txBody>
      </p:sp>
      <p:sp>
        <p:nvSpPr>
          <p:cNvPr id="3" name="Slide Number Placeholder 5">
            <a:extLst>
              <a:ext uri="{FF2B5EF4-FFF2-40B4-BE49-F238E27FC236}">
                <a16:creationId xmlns:a16="http://schemas.microsoft.com/office/drawing/2014/main" id="{839F2094-3BE4-1564-DF16-0FAB59C756D6}"/>
              </a:ext>
            </a:extLst>
          </p:cNvPr>
          <p:cNvSpPr>
            <a:spLocks noGrp="1"/>
          </p:cNvSpPr>
          <p:nvPr>
            <p:ph type="sldNum" sz="quarter" idx="12"/>
          </p:nvPr>
        </p:nvSpPr>
        <p:spPr>
          <a:xfrm>
            <a:off x="11370365" y="6402110"/>
            <a:ext cx="583590" cy="365125"/>
          </a:xfrm>
          <a:prstGeom prst="rect">
            <a:avLst/>
          </a:prstGeom>
        </p:spPr>
        <p:txBody>
          <a:bodyPr/>
          <a:lstStyle>
            <a:lvl1pPr algn="r">
              <a:defRPr sz="1200" b="0" i="0">
                <a:solidFill>
                  <a:schemeClr val="bg2"/>
                </a:solidFill>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18780888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Left and Content Right_R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1FD1A6-4565-B13F-2402-E9A17177E540}"/>
              </a:ext>
            </a:extLst>
          </p:cNvPr>
          <p:cNvSpPr>
            <a:spLocks noGrp="1"/>
          </p:cNvSpPr>
          <p:nvPr>
            <p:ph type="pic" sz="quarter" idx="13"/>
          </p:nvPr>
        </p:nvSpPr>
        <p:spPr>
          <a:xfrm>
            <a:off x="0" y="0"/>
            <a:ext cx="6202426" cy="6858000"/>
          </a:xfrm>
        </p:spPr>
        <p:txBody>
          <a:bodyPr/>
          <a:lstStyle>
            <a:lvl1pPr marL="0" inden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id="{2520CC7E-9067-1C37-7D21-FCC6C883D226}"/>
              </a:ext>
            </a:extLst>
          </p:cNvPr>
          <p:cNvSpPr/>
          <p:nvPr userDrawn="1"/>
        </p:nvSpPr>
        <p:spPr>
          <a:xfrm>
            <a:off x="6178550" y="0"/>
            <a:ext cx="6013450"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Avenir Next LT Pro" panose="020B0504020202020204" pitchFamily="34" charset="77"/>
            </a:endParaRPr>
          </a:p>
        </p:txBody>
      </p:sp>
      <p:sp>
        <p:nvSpPr>
          <p:cNvPr id="2" name="Title 1">
            <a:extLst>
              <a:ext uri="{FF2B5EF4-FFF2-40B4-BE49-F238E27FC236}">
                <a16:creationId xmlns:a16="http://schemas.microsoft.com/office/drawing/2014/main" id="{D5449502-B59B-D60C-9E4C-41013A5D019F}"/>
              </a:ext>
            </a:extLst>
          </p:cNvPr>
          <p:cNvSpPr>
            <a:spLocks noGrp="1"/>
          </p:cNvSpPr>
          <p:nvPr>
            <p:ph type="title"/>
          </p:nvPr>
        </p:nvSpPr>
        <p:spPr>
          <a:xfrm>
            <a:off x="6556375" y="342900"/>
            <a:ext cx="4641850" cy="1314452"/>
          </a:xfrm>
          <a:noFill/>
        </p:spPr>
        <p:txBody>
          <a:bodyPr>
            <a:normAutofit/>
          </a:bodyPr>
          <a:lstStyle>
            <a:lvl1pPr>
              <a:lnSpc>
                <a:spcPct val="90000"/>
              </a:lnSpc>
              <a:defRPr sz="4400" b="0" i="0">
                <a:solidFill>
                  <a:schemeClr val="tx1"/>
                </a:solidFill>
                <a:latin typeface="Avenir Next LT Pro Light" panose="020B0304020202020204" pitchFamily="34"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CF518E23-E496-F867-BD5A-8601401412E6}"/>
              </a:ext>
            </a:extLst>
          </p:cNvPr>
          <p:cNvSpPr>
            <a:spLocks noGrp="1"/>
          </p:cNvSpPr>
          <p:nvPr>
            <p:ph type="dt" sz="half" idx="10"/>
          </p:nvPr>
        </p:nvSpPr>
        <p:spPr>
          <a:xfrm>
            <a:off x="238045" y="6283154"/>
            <a:ext cx="2743200" cy="365125"/>
          </a:xfrm>
          <a:prstGeom prst="rect">
            <a:avLst/>
          </a:prstGeom>
        </p:spPr>
        <p:txBody>
          <a:bodyPr/>
          <a:lstStyle>
            <a:lvl1pPr>
              <a:defRPr sz="1600" b="0" i="0">
                <a:latin typeface="Avenir Next LT Pro" panose="020B0504020202020204" pitchFamily="34" charset="77"/>
              </a:defRPr>
            </a:lvl1pPr>
          </a:lstStyle>
          <a:p>
            <a:fld id="{35C18CE0-76C2-E147-BC2D-3A0BB54BDD27}" type="datetimeFigureOut">
              <a:rPr lang="en-US" smtClean="0"/>
              <a:pPr/>
              <a:t>4/14/2026</a:t>
            </a:fld>
            <a:endParaRPr lang="en-US" dirty="0"/>
          </a:p>
        </p:txBody>
      </p:sp>
      <p:sp>
        <p:nvSpPr>
          <p:cNvPr id="9" name="Footer Placeholder 4">
            <a:extLst>
              <a:ext uri="{FF2B5EF4-FFF2-40B4-BE49-F238E27FC236}">
                <a16:creationId xmlns:a16="http://schemas.microsoft.com/office/drawing/2014/main" id="{3276C166-ED00-084D-E3D0-344A30596EFA}"/>
              </a:ext>
            </a:extLst>
          </p:cNvPr>
          <p:cNvSpPr>
            <a:spLocks noGrp="1"/>
          </p:cNvSpPr>
          <p:nvPr>
            <p:ph type="ftr" sz="quarter" idx="11"/>
          </p:nvPr>
        </p:nvSpPr>
        <p:spPr>
          <a:xfrm>
            <a:off x="4038600" y="6283154"/>
            <a:ext cx="4114800" cy="365125"/>
          </a:xfrm>
          <a:prstGeom prst="rect">
            <a:avLst/>
          </a:prstGeom>
        </p:spPr>
        <p:txBody>
          <a:bodyPr/>
          <a:lstStyle>
            <a:lvl1pPr>
              <a:defRPr sz="1600" b="0" i="0">
                <a:latin typeface="Avenir Next LT Pro" panose="020B0504020202020204" pitchFamily="34" charset="77"/>
              </a:defRPr>
            </a:lvl1pPr>
          </a:lstStyle>
          <a:p>
            <a:endParaRPr lang="en-US" dirty="0"/>
          </a:p>
        </p:txBody>
      </p:sp>
      <p:sp>
        <p:nvSpPr>
          <p:cNvPr id="13" name="Content Placeholder 12">
            <a:extLst>
              <a:ext uri="{FF2B5EF4-FFF2-40B4-BE49-F238E27FC236}">
                <a16:creationId xmlns:a16="http://schemas.microsoft.com/office/drawing/2014/main" id="{C8F4B4F6-5C6F-E69C-A9CD-DD47A3B50E1A}"/>
              </a:ext>
            </a:extLst>
          </p:cNvPr>
          <p:cNvSpPr>
            <a:spLocks noGrp="1"/>
          </p:cNvSpPr>
          <p:nvPr>
            <p:ph sz="quarter" idx="14"/>
          </p:nvPr>
        </p:nvSpPr>
        <p:spPr>
          <a:xfrm>
            <a:off x="6556375" y="1890147"/>
            <a:ext cx="4654964" cy="3086100"/>
          </a:xfrm>
        </p:spPr>
        <p:txBody>
          <a:bodyPr/>
          <a:lstStyle>
            <a:lvl1pPr marL="0" indent="0">
              <a:buNone/>
              <a:defRPr sz="2200">
                <a:solidFill>
                  <a:schemeClr val="bg1"/>
                </a:solidFill>
              </a:defRPr>
            </a:lvl1pPr>
            <a:lvl2pPr>
              <a:defRPr sz="2000">
                <a:solidFill>
                  <a:schemeClr val="bg1"/>
                </a:solidFill>
              </a:defRPr>
            </a:lvl2pPr>
          </a:lstStyle>
          <a:p>
            <a:pPr lvl="0"/>
            <a:r>
              <a:rPr lang="en-US"/>
              <a:t>Click to edit Master text styles</a:t>
            </a:r>
          </a:p>
          <a:p>
            <a:pPr lvl="1"/>
            <a:r>
              <a:rPr lang="en-US"/>
              <a:t>Second level</a:t>
            </a:r>
          </a:p>
        </p:txBody>
      </p:sp>
      <p:sp>
        <p:nvSpPr>
          <p:cNvPr id="4" name="Slide Number Placeholder 5">
            <a:extLst>
              <a:ext uri="{FF2B5EF4-FFF2-40B4-BE49-F238E27FC236}">
                <a16:creationId xmlns:a16="http://schemas.microsoft.com/office/drawing/2014/main" id="{E0F0B5FB-0CA6-7C7C-36EF-BFAD32E936EE}"/>
              </a:ext>
            </a:extLst>
          </p:cNvPr>
          <p:cNvSpPr>
            <a:spLocks noGrp="1"/>
          </p:cNvSpPr>
          <p:nvPr>
            <p:ph type="sldNum" sz="quarter" idx="12"/>
          </p:nvPr>
        </p:nvSpPr>
        <p:spPr>
          <a:xfrm>
            <a:off x="11370365" y="6402110"/>
            <a:ext cx="583590" cy="365125"/>
          </a:xfrm>
          <a:prstGeom prst="rect">
            <a:avLst/>
          </a:prstGeom>
        </p:spPr>
        <p:txBody>
          <a:bodyPr/>
          <a:lstStyle>
            <a:lvl1pPr algn="r">
              <a:defRPr sz="1200" b="0" i="0">
                <a:solidFill>
                  <a:schemeClr val="bg2"/>
                </a:solidFill>
                <a:latin typeface="Avenir Next LT Pro" panose="020B0504020202020204" pitchFamily="34" charset="77"/>
              </a:defRPr>
            </a:lvl1pPr>
          </a:lstStyle>
          <a:p>
            <a:fld id="{1A6EA290-99E6-F64D-827B-A9ABF6BE96C7}" type="slidenum">
              <a:rPr lang="en-US" smtClean="0"/>
              <a:pPr/>
              <a:t>‹#›</a:t>
            </a:fld>
            <a:endParaRPr lang="en-US" dirty="0"/>
          </a:p>
        </p:txBody>
      </p:sp>
    </p:spTree>
    <p:extLst>
      <p:ext uri="{BB962C8B-B14F-4D97-AF65-F5344CB8AC3E}">
        <p14:creationId xmlns:p14="http://schemas.microsoft.com/office/powerpoint/2010/main" val="358178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63" Type="http://schemas.openxmlformats.org/officeDocument/2006/relationships/slideLayout" Target="../slideLayouts/slideLayout83.xml"/><Relationship Id="rId68" Type="http://schemas.openxmlformats.org/officeDocument/2006/relationships/image" Target="../media/image5.png"/><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theme" Target="../theme/theme3.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2.xml"/><Relationship Id="rId21" Type="http://schemas.openxmlformats.org/officeDocument/2006/relationships/slideLayout" Target="../slideLayouts/slideLayout107.xml"/><Relationship Id="rId42" Type="http://schemas.openxmlformats.org/officeDocument/2006/relationships/slideLayout" Target="../slideLayouts/slideLayout128.xml"/><Relationship Id="rId47" Type="http://schemas.openxmlformats.org/officeDocument/2006/relationships/slideLayout" Target="../slideLayouts/slideLayout133.xml"/><Relationship Id="rId63" Type="http://schemas.openxmlformats.org/officeDocument/2006/relationships/slideLayout" Target="../slideLayouts/slideLayout149.xml"/><Relationship Id="rId68" Type="http://schemas.openxmlformats.org/officeDocument/2006/relationships/slideLayout" Target="../slideLayouts/slideLayout154.xml"/><Relationship Id="rId84" Type="http://schemas.openxmlformats.org/officeDocument/2006/relationships/slideLayout" Target="../slideLayouts/slideLayout170.xml"/><Relationship Id="rId89" Type="http://schemas.openxmlformats.org/officeDocument/2006/relationships/slideLayout" Target="../slideLayouts/slideLayout175.xml"/><Relationship Id="rId112" Type="http://schemas.openxmlformats.org/officeDocument/2006/relationships/slideLayout" Target="../slideLayouts/slideLayout198.xml"/><Relationship Id="rId16" Type="http://schemas.openxmlformats.org/officeDocument/2006/relationships/slideLayout" Target="../slideLayouts/slideLayout102.xml"/><Relationship Id="rId107" Type="http://schemas.openxmlformats.org/officeDocument/2006/relationships/slideLayout" Target="../slideLayouts/slideLayout193.xml"/><Relationship Id="rId11" Type="http://schemas.openxmlformats.org/officeDocument/2006/relationships/slideLayout" Target="../slideLayouts/slideLayout97.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53" Type="http://schemas.openxmlformats.org/officeDocument/2006/relationships/slideLayout" Target="../slideLayouts/slideLayout139.xml"/><Relationship Id="rId58" Type="http://schemas.openxmlformats.org/officeDocument/2006/relationships/slideLayout" Target="../slideLayouts/slideLayout144.xml"/><Relationship Id="rId74" Type="http://schemas.openxmlformats.org/officeDocument/2006/relationships/slideLayout" Target="../slideLayouts/slideLayout160.xml"/><Relationship Id="rId79" Type="http://schemas.openxmlformats.org/officeDocument/2006/relationships/slideLayout" Target="../slideLayouts/slideLayout165.xml"/><Relationship Id="rId102" Type="http://schemas.openxmlformats.org/officeDocument/2006/relationships/slideLayout" Target="../slideLayouts/slideLayout188.xml"/><Relationship Id="rId5" Type="http://schemas.openxmlformats.org/officeDocument/2006/relationships/slideLayout" Target="../slideLayouts/slideLayout91.xml"/><Relationship Id="rId90" Type="http://schemas.openxmlformats.org/officeDocument/2006/relationships/slideLayout" Target="../slideLayouts/slideLayout176.xml"/><Relationship Id="rId95" Type="http://schemas.openxmlformats.org/officeDocument/2006/relationships/slideLayout" Target="../slideLayouts/slideLayout181.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43" Type="http://schemas.openxmlformats.org/officeDocument/2006/relationships/slideLayout" Target="../slideLayouts/slideLayout129.xml"/><Relationship Id="rId48" Type="http://schemas.openxmlformats.org/officeDocument/2006/relationships/slideLayout" Target="../slideLayouts/slideLayout134.xml"/><Relationship Id="rId64" Type="http://schemas.openxmlformats.org/officeDocument/2006/relationships/slideLayout" Target="../slideLayouts/slideLayout150.xml"/><Relationship Id="rId69" Type="http://schemas.openxmlformats.org/officeDocument/2006/relationships/slideLayout" Target="../slideLayouts/slideLayout155.xml"/><Relationship Id="rId113" Type="http://schemas.openxmlformats.org/officeDocument/2006/relationships/slideLayout" Target="../slideLayouts/slideLayout199.xml"/><Relationship Id="rId80" Type="http://schemas.openxmlformats.org/officeDocument/2006/relationships/slideLayout" Target="../slideLayouts/slideLayout166.xml"/><Relationship Id="rId85" Type="http://schemas.openxmlformats.org/officeDocument/2006/relationships/slideLayout" Target="../slideLayouts/slideLayout171.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59" Type="http://schemas.openxmlformats.org/officeDocument/2006/relationships/slideLayout" Target="../slideLayouts/slideLayout145.xml"/><Relationship Id="rId103" Type="http://schemas.openxmlformats.org/officeDocument/2006/relationships/slideLayout" Target="../slideLayouts/slideLayout189.xml"/><Relationship Id="rId108" Type="http://schemas.openxmlformats.org/officeDocument/2006/relationships/slideLayout" Target="../slideLayouts/slideLayout194.xml"/><Relationship Id="rId54" Type="http://schemas.openxmlformats.org/officeDocument/2006/relationships/slideLayout" Target="../slideLayouts/slideLayout140.xml"/><Relationship Id="rId70" Type="http://schemas.openxmlformats.org/officeDocument/2006/relationships/slideLayout" Target="../slideLayouts/slideLayout156.xml"/><Relationship Id="rId75" Type="http://schemas.openxmlformats.org/officeDocument/2006/relationships/slideLayout" Target="../slideLayouts/slideLayout161.xml"/><Relationship Id="rId91" Type="http://schemas.openxmlformats.org/officeDocument/2006/relationships/slideLayout" Target="../slideLayouts/slideLayout177.xml"/><Relationship Id="rId96" Type="http://schemas.openxmlformats.org/officeDocument/2006/relationships/slideLayout" Target="../slideLayouts/slideLayout18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49" Type="http://schemas.openxmlformats.org/officeDocument/2006/relationships/slideLayout" Target="../slideLayouts/slideLayout135.xml"/><Relationship Id="rId57" Type="http://schemas.openxmlformats.org/officeDocument/2006/relationships/slideLayout" Target="../slideLayouts/slideLayout143.xml"/><Relationship Id="rId106" Type="http://schemas.openxmlformats.org/officeDocument/2006/relationships/slideLayout" Target="../slideLayouts/slideLayout192.xml"/><Relationship Id="rId114" Type="http://schemas.openxmlformats.org/officeDocument/2006/relationships/theme" Target="../theme/theme4.xml"/><Relationship Id="rId10" Type="http://schemas.openxmlformats.org/officeDocument/2006/relationships/slideLayout" Target="../slideLayouts/slideLayout96.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52" Type="http://schemas.openxmlformats.org/officeDocument/2006/relationships/slideLayout" Target="../slideLayouts/slideLayout138.xml"/><Relationship Id="rId60" Type="http://schemas.openxmlformats.org/officeDocument/2006/relationships/slideLayout" Target="../slideLayouts/slideLayout146.xml"/><Relationship Id="rId65" Type="http://schemas.openxmlformats.org/officeDocument/2006/relationships/slideLayout" Target="../slideLayouts/slideLayout151.xml"/><Relationship Id="rId73" Type="http://schemas.openxmlformats.org/officeDocument/2006/relationships/slideLayout" Target="../slideLayouts/slideLayout159.xml"/><Relationship Id="rId78" Type="http://schemas.openxmlformats.org/officeDocument/2006/relationships/slideLayout" Target="../slideLayouts/slideLayout164.xml"/><Relationship Id="rId81" Type="http://schemas.openxmlformats.org/officeDocument/2006/relationships/slideLayout" Target="../slideLayouts/slideLayout167.xml"/><Relationship Id="rId86" Type="http://schemas.openxmlformats.org/officeDocument/2006/relationships/slideLayout" Target="../slideLayouts/slideLayout172.xml"/><Relationship Id="rId94" Type="http://schemas.openxmlformats.org/officeDocument/2006/relationships/slideLayout" Target="../slideLayouts/slideLayout180.xml"/><Relationship Id="rId99" Type="http://schemas.openxmlformats.org/officeDocument/2006/relationships/slideLayout" Target="../slideLayouts/slideLayout185.xml"/><Relationship Id="rId101" Type="http://schemas.openxmlformats.org/officeDocument/2006/relationships/slideLayout" Target="../slideLayouts/slideLayout18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9" Type="http://schemas.openxmlformats.org/officeDocument/2006/relationships/slideLayout" Target="../slideLayouts/slideLayout125.xml"/><Relationship Id="rId109" Type="http://schemas.openxmlformats.org/officeDocument/2006/relationships/slideLayout" Target="../slideLayouts/slideLayout195.xml"/><Relationship Id="rId34" Type="http://schemas.openxmlformats.org/officeDocument/2006/relationships/slideLayout" Target="../slideLayouts/slideLayout120.xml"/><Relationship Id="rId50" Type="http://schemas.openxmlformats.org/officeDocument/2006/relationships/slideLayout" Target="../slideLayouts/slideLayout136.xml"/><Relationship Id="rId55" Type="http://schemas.openxmlformats.org/officeDocument/2006/relationships/slideLayout" Target="../slideLayouts/slideLayout141.xml"/><Relationship Id="rId76" Type="http://schemas.openxmlformats.org/officeDocument/2006/relationships/slideLayout" Target="../slideLayouts/slideLayout162.xml"/><Relationship Id="rId97" Type="http://schemas.openxmlformats.org/officeDocument/2006/relationships/slideLayout" Target="../slideLayouts/slideLayout183.xml"/><Relationship Id="rId104" Type="http://schemas.openxmlformats.org/officeDocument/2006/relationships/slideLayout" Target="../slideLayouts/slideLayout190.xml"/><Relationship Id="rId7" Type="http://schemas.openxmlformats.org/officeDocument/2006/relationships/slideLayout" Target="../slideLayouts/slideLayout93.xml"/><Relationship Id="rId71" Type="http://schemas.openxmlformats.org/officeDocument/2006/relationships/slideLayout" Target="../slideLayouts/slideLayout157.xml"/><Relationship Id="rId92" Type="http://schemas.openxmlformats.org/officeDocument/2006/relationships/slideLayout" Target="../slideLayouts/slideLayout178.xml"/><Relationship Id="rId2" Type="http://schemas.openxmlformats.org/officeDocument/2006/relationships/slideLayout" Target="../slideLayouts/slideLayout88.xml"/><Relationship Id="rId29" Type="http://schemas.openxmlformats.org/officeDocument/2006/relationships/slideLayout" Target="../slideLayouts/slideLayout115.xml"/><Relationship Id="rId24" Type="http://schemas.openxmlformats.org/officeDocument/2006/relationships/slideLayout" Target="../slideLayouts/slideLayout110.xml"/><Relationship Id="rId40" Type="http://schemas.openxmlformats.org/officeDocument/2006/relationships/slideLayout" Target="../slideLayouts/slideLayout126.xml"/><Relationship Id="rId45" Type="http://schemas.openxmlformats.org/officeDocument/2006/relationships/slideLayout" Target="../slideLayouts/slideLayout131.xml"/><Relationship Id="rId66" Type="http://schemas.openxmlformats.org/officeDocument/2006/relationships/slideLayout" Target="../slideLayouts/slideLayout152.xml"/><Relationship Id="rId87" Type="http://schemas.openxmlformats.org/officeDocument/2006/relationships/slideLayout" Target="../slideLayouts/slideLayout173.xml"/><Relationship Id="rId110" Type="http://schemas.openxmlformats.org/officeDocument/2006/relationships/slideLayout" Target="../slideLayouts/slideLayout196.xml"/><Relationship Id="rId115" Type="http://schemas.openxmlformats.org/officeDocument/2006/relationships/image" Target="../media/image21.png"/><Relationship Id="rId61" Type="http://schemas.openxmlformats.org/officeDocument/2006/relationships/slideLayout" Target="../slideLayouts/slideLayout147.xml"/><Relationship Id="rId82" Type="http://schemas.openxmlformats.org/officeDocument/2006/relationships/slideLayout" Target="../slideLayouts/slideLayout168.xml"/><Relationship Id="rId19" Type="http://schemas.openxmlformats.org/officeDocument/2006/relationships/slideLayout" Target="../slideLayouts/slideLayout105.xml"/><Relationship Id="rId14" Type="http://schemas.openxmlformats.org/officeDocument/2006/relationships/slideLayout" Target="../slideLayouts/slideLayout100.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56" Type="http://schemas.openxmlformats.org/officeDocument/2006/relationships/slideLayout" Target="../slideLayouts/slideLayout142.xml"/><Relationship Id="rId77" Type="http://schemas.openxmlformats.org/officeDocument/2006/relationships/slideLayout" Target="../slideLayouts/slideLayout163.xml"/><Relationship Id="rId100" Type="http://schemas.openxmlformats.org/officeDocument/2006/relationships/slideLayout" Target="../slideLayouts/slideLayout186.xml"/><Relationship Id="rId105" Type="http://schemas.openxmlformats.org/officeDocument/2006/relationships/slideLayout" Target="../slideLayouts/slideLayout191.xml"/><Relationship Id="rId8" Type="http://schemas.openxmlformats.org/officeDocument/2006/relationships/slideLayout" Target="../slideLayouts/slideLayout94.xml"/><Relationship Id="rId51" Type="http://schemas.openxmlformats.org/officeDocument/2006/relationships/slideLayout" Target="../slideLayouts/slideLayout137.xml"/><Relationship Id="rId72" Type="http://schemas.openxmlformats.org/officeDocument/2006/relationships/slideLayout" Target="../slideLayouts/slideLayout158.xml"/><Relationship Id="rId93" Type="http://schemas.openxmlformats.org/officeDocument/2006/relationships/slideLayout" Target="../slideLayouts/slideLayout179.xml"/><Relationship Id="rId98" Type="http://schemas.openxmlformats.org/officeDocument/2006/relationships/slideLayout" Target="../slideLayouts/slideLayout184.xml"/><Relationship Id="rId3" Type="http://schemas.openxmlformats.org/officeDocument/2006/relationships/slideLayout" Target="../slideLayouts/slideLayout89.xml"/><Relationship Id="rId25" Type="http://schemas.openxmlformats.org/officeDocument/2006/relationships/slideLayout" Target="../slideLayouts/slideLayout111.xml"/><Relationship Id="rId46" Type="http://schemas.openxmlformats.org/officeDocument/2006/relationships/slideLayout" Target="../slideLayouts/slideLayout132.xml"/><Relationship Id="rId67" Type="http://schemas.openxmlformats.org/officeDocument/2006/relationships/slideLayout" Target="../slideLayouts/slideLayout153.xml"/><Relationship Id="rId20" Type="http://schemas.openxmlformats.org/officeDocument/2006/relationships/slideLayout" Target="../slideLayouts/slideLayout106.xml"/><Relationship Id="rId41" Type="http://schemas.openxmlformats.org/officeDocument/2006/relationships/slideLayout" Target="../slideLayouts/slideLayout127.xml"/><Relationship Id="rId62" Type="http://schemas.openxmlformats.org/officeDocument/2006/relationships/slideLayout" Target="../slideLayouts/slideLayout148.xml"/><Relationship Id="rId83" Type="http://schemas.openxmlformats.org/officeDocument/2006/relationships/slideLayout" Target="../slideLayouts/slideLayout169.xml"/><Relationship Id="rId88" Type="http://schemas.openxmlformats.org/officeDocument/2006/relationships/slideLayout" Target="../slideLayouts/slideLayout174.xml"/><Relationship Id="rId111"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B9151-A683-A67A-420D-A5815DC6B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276B6-2713-9390-0549-5A2E99FBA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DA2B1-545E-B4A5-3FB4-763580D0E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22D8E0-EFF9-42B9-9D3F-7CDA2EEAF855}" type="datetimeFigureOut">
              <a:rPr lang="en-US" smtClean="0"/>
              <a:t>4/14/2026</a:t>
            </a:fld>
            <a:endParaRPr lang="en-US"/>
          </a:p>
        </p:txBody>
      </p:sp>
      <p:sp>
        <p:nvSpPr>
          <p:cNvPr id="5" name="Footer Placeholder 4">
            <a:extLst>
              <a:ext uri="{FF2B5EF4-FFF2-40B4-BE49-F238E27FC236}">
                <a16:creationId xmlns:a16="http://schemas.microsoft.com/office/drawing/2014/main" id="{A99CB79B-B4E9-4990-FA30-EC522762A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A0879D-CE11-77F9-85B0-00CEF8FA6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82CB6D-8528-4BF6-9A81-F1DA06584073}" type="slidenum">
              <a:rPr lang="en-US" smtClean="0"/>
              <a:t>‹#›</a:t>
            </a:fld>
            <a:endParaRPr lang="en-US"/>
          </a:p>
        </p:txBody>
      </p:sp>
    </p:spTree>
    <p:extLst>
      <p:ext uri="{BB962C8B-B14F-4D97-AF65-F5344CB8AC3E}">
        <p14:creationId xmlns:p14="http://schemas.microsoft.com/office/powerpoint/2010/main" val="144502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468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90046-6AA6-FEBB-7094-32D9ED7F3951}"/>
              </a:ext>
            </a:extLst>
          </p:cNvPr>
          <p:cNvSpPr>
            <a:spLocks noGrp="1"/>
          </p:cNvSpPr>
          <p:nvPr>
            <p:ph type="title"/>
          </p:nvPr>
        </p:nvSpPr>
        <p:spPr>
          <a:xfrm>
            <a:off x="344424" y="357187"/>
            <a:ext cx="10515600" cy="1325563"/>
          </a:xfrm>
          <a:prstGeom prst="rect">
            <a:avLst/>
          </a:prstGeom>
        </p:spPr>
        <p:txBody>
          <a:bodyPr vert="horz" lIns="0" tIns="0" rIns="0" bIns="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3E926A80-0D50-64D6-BC26-208B0F56A6DB}"/>
              </a:ext>
            </a:extLst>
          </p:cNvPr>
          <p:cNvSpPr>
            <a:spLocks noGrp="1"/>
          </p:cNvSpPr>
          <p:nvPr>
            <p:ph type="body" idx="1"/>
          </p:nvPr>
        </p:nvSpPr>
        <p:spPr>
          <a:xfrm>
            <a:off x="1397597" y="1966134"/>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red text&#10;&#10;AI-generated content may be incorrect.">
            <a:extLst>
              <a:ext uri="{FF2B5EF4-FFF2-40B4-BE49-F238E27FC236}">
                <a16:creationId xmlns:a16="http://schemas.microsoft.com/office/drawing/2014/main" id="{33313BC8-E7CA-2162-6505-A4B5100331CE}"/>
              </a:ext>
            </a:extLst>
          </p:cNvPr>
          <p:cNvPicPr>
            <a:picLocks noChangeAspect="1"/>
          </p:cNvPicPr>
          <p:nvPr userDrawn="1"/>
        </p:nvPicPr>
        <p:blipFill>
          <a:blip r:embed="rId68" cstate="email">
            <a:extLst>
              <a:ext uri="{28A0092B-C50C-407E-A947-70E740481C1C}">
                <a14:useLocalDpi xmlns:a14="http://schemas.microsoft.com/office/drawing/2010/main"/>
              </a:ext>
            </a:extLst>
          </a:blip>
          <a:stretch>
            <a:fillRect/>
          </a:stretch>
        </p:blipFill>
        <p:spPr>
          <a:xfrm>
            <a:off x="228599" y="5970146"/>
            <a:ext cx="2144487" cy="676327"/>
          </a:xfrm>
          <a:prstGeom prst="rect">
            <a:avLst/>
          </a:prstGeom>
        </p:spPr>
      </p:pic>
    </p:spTree>
    <p:extLst>
      <p:ext uri="{BB962C8B-B14F-4D97-AF65-F5344CB8AC3E}">
        <p14:creationId xmlns:p14="http://schemas.microsoft.com/office/powerpoint/2010/main" val="232057308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 id="2147483729" r:id="rId59"/>
    <p:sldLayoutId id="2147483730" r:id="rId60"/>
    <p:sldLayoutId id="2147483731" r:id="rId61"/>
    <p:sldLayoutId id="2147483732" r:id="rId62"/>
    <p:sldLayoutId id="2147483733" r:id="rId63"/>
    <p:sldLayoutId id="2147483734" r:id="rId64"/>
    <p:sldLayoutId id="2147483735" r:id="rId65"/>
    <p:sldLayoutId id="2147483736" r:id="rId66"/>
  </p:sldLayoutIdLst>
  <p:txStyles>
    <p:titleStyle>
      <a:lvl1pPr algn="l" defTabSz="914400" rtl="0" eaLnBrk="1" latinLnBrk="0" hangingPunct="1">
        <a:lnSpc>
          <a:spcPct val="90000"/>
        </a:lnSpc>
        <a:spcBef>
          <a:spcPct val="0"/>
        </a:spcBef>
        <a:buNone/>
        <a:defRPr sz="4800" b="0" i="0" kern="1200" spc="-150">
          <a:solidFill>
            <a:schemeClr val="tx1"/>
          </a:solidFill>
          <a:latin typeface="Avenir Next LT Pro Light" panose="020B03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p15:clr>
            <a:srgbClr val="F26B43"/>
          </p15:clr>
        </p15:guide>
        <p15:guide id="2" pos="792">
          <p15:clr>
            <a:srgbClr val="F26B43"/>
          </p15:clr>
        </p15:guide>
        <p15:guide id="3" pos="6192">
          <p15:clr>
            <a:srgbClr val="F26B43"/>
          </p15:clr>
        </p15:guide>
        <p15:guide id="4" pos="6312">
          <p15:clr>
            <a:srgbClr val="F26B43"/>
          </p15:clr>
        </p15:guide>
        <p15:guide id="5" pos="6816">
          <p15:clr>
            <a:srgbClr val="F26B43"/>
          </p15:clr>
        </p15:guide>
        <p15:guide id="6" pos="7464">
          <p15:clr>
            <a:srgbClr val="F26B43"/>
          </p15:clr>
        </p15:guide>
        <p15:guide id="7" pos="4392">
          <p15:clr>
            <a:srgbClr val="F26B43"/>
          </p15:clr>
        </p15:guide>
        <p15:guide id="8" pos="4512">
          <p15:clr>
            <a:srgbClr val="F26B43"/>
          </p15:clr>
        </p15:guide>
        <p15:guide id="9" pos="4992">
          <p15:clr>
            <a:srgbClr val="F26B43"/>
          </p15:clr>
        </p15:guide>
        <p15:guide id="10" pos="5112">
          <p15:clr>
            <a:srgbClr val="F26B43"/>
          </p15:clr>
        </p15:guide>
        <p15:guide id="11" pos="5592">
          <p15:clr>
            <a:srgbClr val="F26B43"/>
          </p15:clr>
        </p15:guide>
        <p15:guide id="12" pos="5712">
          <p15:clr>
            <a:srgbClr val="F26B43"/>
          </p15:clr>
        </p15:guide>
        <p15:guide id="13" pos="3792">
          <p15:clr>
            <a:srgbClr val="F26B43"/>
          </p15:clr>
        </p15:guide>
        <p15:guide id="14" pos="3892">
          <p15:clr>
            <a:srgbClr val="F26B43"/>
          </p15:clr>
        </p15:guide>
        <p15:guide id="15" pos="216">
          <p15:clr>
            <a:srgbClr val="F26B43"/>
          </p15:clr>
        </p15:guide>
        <p15:guide id="16" pos="888">
          <p15:clr>
            <a:srgbClr val="F26B43"/>
          </p15:clr>
        </p15:guide>
        <p15:guide id="17" pos="1368">
          <p15:clr>
            <a:srgbClr val="F26B43"/>
          </p15:clr>
        </p15:guide>
        <p15:guide id="18" pos="1468">
          <p15:clr>
            <a:srgbClr val="F26B43"/>
          </p15:clr>
        </p15:guide>
        <p15:guide id="19" pos="1992">
          <p15:clr>
            <a:srgbClr val="F26B43"/>
          </p15:clr>
        </p15:guide>
        <p15:guide id="20" pos="2092">
          <p15:clr>
            <a:srgbClr val="F26B43"/>
          </p15:clr>
        </p15:guide>
        <p15:guide id="21" pos="2592">
          <p15:clr>
            <a:srgbClr val="F26B43"/>
          </p15:clr>
        </p15:guide>
        <p15:guide id="22" pos="2692">
          <p15:clr>
            <a:srgbClr val="F26B43"/>
          </p15:clr>
        </p15:guide>
        <p15:guide id="23" pos="3192">
          <p15:clr>
            <a:srgbClr val="F26B43"/>
          </p15:clr>
        </p15:guide>
        <p15:guide id="24" pos="3292">
          <p15:clr>
            <a:srgbClr val="F26B43"/>
          </p15:clr>
        </p15:guide>
        <p15:guide id="25" orient="horz" pos="1128">
          <p15:clr>
            <a:srgbClr val="F26B43"/>
          </p15:clr>
        </p15:guide>
        <p15:guide id="26" orient="horz" pos="1200">
          <p15:clr>
            <a:srgbClr val="F26B43"/>
          </p15:clr>
        </p15:guide>
        <p15:guide id="27" orient="horz" pos="2112">
          <p15:clr>
            <a:srgbClr val="F26B43"/>
          </p15:clr>
        </p15:guide>
        <p15:guide id="28" orient="horz" pos="2184">
          <p15:clr>
            <a:srgbClr val="F26B43"/>
          </p15:clr>
        </p15:guide>
        <p15:guide id="29" orient="horz" pos="3072">
          <p15:clr>
            <a:srgbClr val="F26B43"/>
          </p15:clr>
        </p15:guide>
        <p15:guide id="30" orient="horz" pos="3172">
          <p15:clr>
            <a:srgbClr val="F26B43"/>
          </p15:clr>
        </p15:guide>
        <p15:guide id="31" orient="horz" pos="4104">
          <p15:clr>
            <a:srgbClr val="F26B43"/>
          </p15:clr>
        </p15:guide>
        <p15:guide id="32" pos="69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90046-6AA6-FEBB-7094-32D9ED7F3951}"/>
              </a:ext>
            </a:extLst>
          </p:cNvPr>
          <p:cNvSpPr>
            <a:spLocks noGrp="1"/>
          </p:cNvSpPr>
          <p:nvPr>
            <p:ph type="title"/>
          </p:nvPr>
        </p:nvSpPr>
        <p:spPr>
          <a:xfrm>
            <a:off x="344424" y="357187"/>
            <a:ext cx="10515600" cy="1325563"/>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926A80-0D50-64D6-BC26-208B0F56A6DB}"/>
              </a:ext>
            </a:extLst>
          </p:cNvPr>
          <p:cNvSpPr>
            <a:spLocks noGrp="1"/>
          </p:cNvSpPr>
          <p:nvPr>
            <p:ph type="body" idx="1"/>
          </p:nvPr>
        </p:nvSpPr>
        <p:spPr>
          <a:xfrm>
            <a:off x="1397597" y="1966134"/>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2D444BDD-D22E-9BA3-E802-1CB2B29EB244}"/>
              </a:ext>
            </a:extLst>
          </p:cNvPr>
          <p:cNvPicPr>
            <a:picLocks noChangeAspect="1"/>
          </p:cNvPicPr>
          <p:nvPr userDrawn="1"/>
        </p:nvPicPr>
        <p:blipFill>
          <a:blip r:embed="rId115"/>
          <a:srcRect/>
          <a:stretch/>
        </p:blipFill>
        <p:spPr>
          <a:xfrm>
            <a:off x="186004" y="5593171"/>
            <a:ext cx="1752638" cy="1065410"/>
          </a:xfrm>
          <a:prstGeom prst="rect">
            <a:avLst/>
          </a:prstGeom>
        </p:spPr>
      </p:pic>
    </p:spTree>
    <p:extLst>
      <p:ext uri="{BB962C8B-B14F-4D97-AF65-F5344CB8AC3E}">
        <p14:creationId xmlns:p14="http://schemas.microsoft.com/office/powerpoint/2010/main" val="5200694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794" r:id="rId57"/>
    <p:sldLayoutId id="2147483795" r:id="rId58"/>
    <p:sldLayoutId id="2147483796" r:id="rId59"/>
    <p:sldLayoutId id="2147483797" r:id="rId60"/>
    <p:sldLayoutId id="2147483798" r:id="rId61"/>
    <p:sldLayoutId id="2147483799" r:id="rId62"/>
    <p:sldLayoutId id="2147483800" r:id="rId63"/>
    <p:sldLayoutId id="2147483801" r:id="rId64"/>
    <p:sldLayoutId id="2147483802" r:id="rId65"/>
    <p:sldLayoutId id="2147483803" r:id="rId66"/>
    <p:sldLayoutId id="2147483804" r:id="rId67"/>
    <p:sldLayoutId id="2147483805" r:id="rId68"/>
    <p:sldLayoutId id="2147483806" r:id="rId69"/>
    <p:sldLayoutId id="2147483807" r:id="rId70"/>
    <p:sldLayoutId id="2147483808" r:id="rId71"/>
    <p:sldLayoutId id="2147483809" r:id="rId72"/>
    <p:sldLayoutId id="2147483810" r:id="rId73"/>
    <p:sldLayoutId id="2147483811" r:id="rId74"/>
    <p:sldLayoutId id="2147483812" r:id="rId75"/>
    <p:sldLayoutId id="2147483813" r:id="rId76"/>
    <p:sldLayoutId id="2147483814" r:id="rId77"/>
    <p:sldLayoutId id="2147483815" r:id="rId78"/>
    <p:sldLayoutId id="2147483816" r:id="rId79"/>
    <p:sldLayoutId id="2147483817" r:id="rId80"/>
    <p:sldLayoutId id="2147483818" r:id="rId81"/>
    <p:sldLayoutId id="2147483819" r:id="rId82"/>
    <p:sldLayoutId id="2147483820" r:id="rId83"/>
    <p:sldLayoutId id="2147483821" r:id="rId84"/>
    <p:sldLayoutId id="2147483822" r:id="rId85"/>
    <p:sldLayoutId id="2147483823" r:id="rId86"/>
    <p:sldLayoutId id="2147483824" r:id="rId87"/>
    <p:sldLayoutId id="2147483825" r:id="rId88"/>
    <p:sldLayoutId id="2147483826" r:id="rId89"/>
    <p:sldLayoutId id="2147483827" r:id="rId90"/>
    <p:sldLayoutId id="2147483828" r:id="rId91"/>
    <p:sldLayoutId id="2147483829" r:id="rId92"/>
    <p:sldLayoutId id="2147483830" r:id="rId93"/>
    <p:sldLayoutId id="2147483831" r:id="rId94"/>
    <p:sldLayoutId id="2147483832" r:id="rId95"/>
    <p:sldLayoutId id="2147483833" r:id="rId96"/>
    <p:sldLayoutId id="2147483834" r:id="rId97"/>
    <p:sldLayoutId id="2147483835" r:id="rId98"/>
    <p:sldLayoutId id="2147483836" r:id="rId99"/>
    <p:sldLayoutId id="2147483837" r:id="rId100"/>
    <p:sldLayoutId id="2147483838" r:id="rId101"/>
    <p:sldLayoutId id="2147483839" r:id="rId102"/>
    <p:sldLayoutId id="2147483840" r:id="rId103"/>
    <p:sldLayoutId id="2147483841" r:id="rId104"/>
    <p:sldLayoutId id="2147483842" r:id="rId105"/>
    <p:sldLayoutId id="2147483843" r:id="rId106"/>
    <p:sldLayoutId id="2147483844" r:id="rId107"/>
    <p:sldLayoutId id="2147483845" r:id="rId108"/>
    <p:sldLayoutId id="2147483846" r:id="rId109"/>
    <p:sldLayoutId id="2147483847" r:id="rId110"/>
    <p:sldLayoutId id="2147483848" r:id="rId111"/>
    <p:sldLayoutId id="2147483849" r:id="rId112"/>
    <p:sldLayoutId id="2147483850" r:id="rId113"/>
  </p:sldLayoutIdLst>
  <p:txStyles>
    <p:titleStyle>
      <a:lvl1pPr algn="l" defTabSz="914400" rtl="0" eaLnBrk="1" latinLnBrk="0" hangingPunct="1">
        <a:lnSpc>
          <a:spcPct val="90000"/>
        </a:lnSpc>
        <a:spcBef>
          <a:spcPct val="0"/>
        </a:spcBef>
        <a:buNone/>
        <a:defRPr sz="4800" b="0" i="0" kern="1200" spc="-150">
          <a:solidFill>
            <a:schemeClr val="tx1"/>
          </a:solidFill>
          <a:latin typeface="Avenir Next LT Pro Light" panose="020B03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p15:clr>
            <a:srgbClr val="F26B43"/>
          </p15:clr>
        </p15:guide>
        <p15:guide id="2" pos="792">
          <p15:clr>
            <a:srgbClr val="F26B43"/>
          </p15:clr>
        </p15:guide>
        <p15:guide id="3" pos="6192">
          <p15:clr>
            <a:srgbClr val="F26B43"/>
          </p15:clr>
        </p15:guide>
        <p15:guide id="4" pos="6312">
          <p15:clr>
            <a:srgbClr val="F26B43"/>
          </p15:clr>
        </p15:guide>
        <p15:guide id="5" pos="6816">
          <p15:clr>
            <a:srgbClr val="F26B43"/>
          </p15:clr>
        </p15:guide>
        <p15:guide id="6" pos="7464">
          <p15:clr>
            <a:srgbClr val="F26B43"/>
          </p15:clr>
        </p15:guide>
        <p15:guide id="7" pos="4392">
          <p15:clr>
            <a:srgbClr val="F26B43"/>
          </p15:clr>
        </p15:guide>
        <p15:guide id="8" pos="4512">
          <p15:clr>
            <a:srgbClr val="F26B43"/>
          </p15:clr>
        </p15:guide>
        <p15:guide id="9" pos="4992">
          <p15:clr>
            <a:srgbClr val="F26B43"/>
          </p15:clr>
        </p15:guide>
        <p15:guide id="10" pos="5112">
          <p15:clr>
            <a:srgbClr val="F26B43"/>
          </p15:clr>
        </p15:guide>
        <p15:guide id="11" pos="5592">
          <p15:clr>
            <a:srgbClr val="F26B43"/>
          </p15:clr>
        </p15:guide>
        <p15:guide id="12" pos="5712">
          <p15:clr>
            <a:srgbClr val="F26B43"/>
          </p15:clr>
        </p15:guide>
        <p15:guide id="13" pos="3792">
          <p15:clr>
            <a:srgbClr val="F26B43"/>
          </p15:clr>
        </p15:guide>
        <p15:guide id="14" pos="3892">
          <p15:clr>
            <a:srgbClr val="F26B43"/>
          </p15:clr>
        </p15:guide>
        <p15:guide id="15" pos="216">
          <p15:clr>
            <a:srgbClr val="F26B43"/>
          </p15:clr>
        </p15:guide>
        <p15:guide id="16" pos="888">
          <p15:clr>
            <a:srgbClr val="F26B43"/>
          </p15:clr>
        </p15:guide>
        <p15:guide id="17" pos="1368">
          <p15:clr>
            <a:srgbClr val="F26B43"/>
          </p15:clr>
        </p15:guide>
        <p15:guide id="18" pos="1468">
          <p15:clr>
            <a:srgbClr val="F26B43"/>
          </p15:clr>
        </p15:guide>
        <p15:guide id="19" pos="1992">
          <p15:clr>
            <a:srgbClr val="F26B43"/>
          </p15:clr>
        </p15:guide>
        <p15:guide id="20" pos="2092">
          <p15:clr>
            <a:srgbClr val="F26B43"/>
          </p15:clr>
        </p15:guide>
        <p15:guide id="21" pos="2592">
          <p15:clr>
            <a:srgbClr val="F26B43"/>
          </p15:clr>
        </p15:guide>
        <p15:guide id="22" pos="2692">
          <p15:clr>
            <a:srgbClr val="F26B43"/>
          </p15:clr>
        </p15:guide>
        <p15:guide id="23" pos="3192">
          <p15:clr>
            <a:srgbClr val="F26B43"/>
          </p15:clr>
        </p15:guide>
        <p15:guide id="24" pos="3292">
          <p15:clr>
            <a:srgbClr val="F26B43"/>
          </p15:clr>
        </p15:guide>
        <p15:guide id="25" orient="horz" pos="1128">
          <p15:clr>
            <a:srgbClr val="F26B43"/>
          </p15:clr>
        </p15:guide>
        <p15:guide id="26" orient="horz" pos="1200">
          <p15:clr>
            <a:srgbClr val="F26B43"/>
          </p15:clr>
        </p15:guide>
        <p15:guide id="27" orient="horz" pos="2112">
          <p15:clr>
            <a:srgbClr val="F26B43"/>
          </p15:clr>
        </p15:guide>
        <p15:guide id="28" orient="horz" pos="2184">
          <p15:clr>
            <a:srgbClr val="F26B43"/>
          </p15:clr>
        </p15:guide>
        <p15:guide id="29" orient="horz" pos="3072">
          <p15:clr>
            <a:srgbClr val="F26B43"/>
          </p15:clr>
        </p15:guide>
        <p15:guide id="30" orient="horz" pos="3172">
          <p15:clr>
            <a:srgbClr val="F26B43"/>
          </p15:clr>
        </p15:guide>
        <p15:guide id="31" orient="horz" pos="4104">
          <p15:clr>
            <a:srgbClr val="F26B43"/>
          </p15:clr>
        </p15:guide>
        <p15:guide id="32" pos="692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svg"/><Relationship Id="rId1" Type="http://schemas.openxmlformats.org/officeDocument/2006/relationships/slideLayout" Target="../slideLayouts/slideLayout16.xml"/><Relationship Id="rId6" Type="http://schemas.openxmlformats.org/officeDocument/2006/relationships/image" Target="../media/image51.svg"/><Relationship Id="rId11" Type="http://schemas.openxmlformats.org/officeDocument/2006/relationships/image" Target="../media/image56.jpeg"/><Relationship Id="rId5" Type="http://schemas.openxmlformats.org/officeDocument/2006/relationships/image" Target="../media/image50.svg"/><Relationship Id="rId10" Type="http://schemas.openxmlformats.org/officeDocument/2006/relationships/image" Target="../media/image55.jpeg"/><Relationship Id="rId4" Type="http://schemas.openxmlformats.org/officeDocument/2006/relationships/image" Target="../media/image49.svg"/><Relationship Id="rId9"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6.xml"/><Relationship Id="rId4" Type="http://schemas.openxmlformats.org/officeDocument/2006/relationships/image" Target="../media/image6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chart" Target="../charts/char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80.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2.xml"/><Relationship Id="rId1" Type="http://schemas.openxmlformats.org/officeDocument/2006/relationships/slideLayout" Target="../slideLayouts/slideLayout78.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svg"/><Relationship Id="rId4" Type="http://schemas.openxmlformats.org/officeDocument/2006/relationships/image" Target="../media/image72.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2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BDD-4E0F-DE28-EC67-67111B1C970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11D33E11-EBF4-9D17-6671-BA5AE0B2B97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431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980-F3C3-385B-E3E7-42D92F9FDFC7}"/>
              </a:ext>
            </a:extLst>
          </p:cNvPr>
          <p:cNvSpPr>
            <a:spLocks noGrp="1"/>
          </p:cNvSpPr>
          <p:nvPr>
            <p:ph type="ctrTitle"/>
          </p:nvPr>
        </p:nvSpPr>
        <p:spPr>
          <a:xfrm>
            <a:off x="695325" y="3868856"/>
            <a:ext cx="11163300" cy="526774"/>
          </a:xfrm>
        </p:spPr>
        <p:txBody>
          <a:bodyPr>
            <a:noAutofit/>
          </a:bodyPr>
          <a:lstStyle/>
          <a:p>
            <a:r>
              <a:rPr lang="en-US" sz="3600" dirty="0">
                <a:solidFill>
                  <a:schemeClr val="accent1"/>
                </a:solidFill>
              </a:rPr>
              <a:t>Innovative Clinical Trials: </a:t>
            </a:r>
            <a:br>
              <a:rPr lang="en-US" sz="3600" dirty="0">
                <a:solidFill>
                  <a:schemeClr val="accent1"/>
                </a:solidFill>
              </a:rPr>
            </a:br>
            <a:r>
              <a:rPr lang="en-US" sz="3600" dirty="0">
                <a:solidFill>
                  <a:schemeClr val="accent1"/>
                </a:solidFill>
              </a:rPr>
              <a:t>Platform Trials for Diverse </a:t>
            </a:r>
            <a:r>
              <a:rPr lang="en-US" sz="3600" i="1" dirty="0">
                <a:solidFill>
                  <a:schemeClr val="accent1"/>
                </a:solidFill>
              </a:rPr>
              <a:t>NF1 </a:t>
            </a:r>
            <a:r>
              <a:rPr lang="en-US" sz="3600" dirty="0">
                <a:solidFill>
                  <a:schemeClr val="accent1"/>
                </a:solidFill>
              </a:rPr>
              <a:t>and </a:t>
            </a:r>
            <a:r>
              <a:rPr lang="en-US" sz="3600" i="1" dirty="0">
                <a:solidFill>
                  <a:schemeClr val="accent1"/>
                </a:solidFill>
              </a:rPr>
              <a:t>NF2</a:t>
            </a:r>
            <a:r>
              <a:rPr lang="en-US" sz="3600" dirty="0">
                <a:solidFill>
                  <a:schemeClr val="accent1"/>
                </a:solidFill>
              </a:rPr>
              <a:t> </a:t>
            </a:r>
            <a:br>
              <a:rPr lang="en-US" sz="3600" dirty="0">
                <a:solidFill>
                  <a:schemeClr val="accent1"/>
                </a:solidFill>
              </a:rPr>
            </a:br>
            <a:r>
              <a:rPr lang="en-US" sz="3600" dirty="0">
                <a:solidFill>
                  <a:schemeClr val="accent1"/>
                </a:solidFill>
              </a:rPr>
              <a:t>Driven Tumor Manifestations</a:t>
            </a:r>
          </a:p>
        </p:txBody>
      </p:sp>
      <p:sp>
        <p:nvSpPr>
          <p:cNvPr id="3" name="Subtitle 2">
            <a:extLst>
              <a:ext uri="{FF2B5EF4-FFF2-40B4-BE49-F238E27FC236}">
                <a16:creationId xmlns:a16="http://schemas.microsoft.com/office/drawing/2014/main" id="{B0A448A6-56F7-F8C6-36E4-631C6F510959}"/>
              </a:ext>
            </a:extLst>
          </p:cNvPr>
          <p:cNvSpPr>
            <a:spLocks noGrp="1"/>
          </p:cNvSpPr>
          <p:nvPr>
            <p:ph type="subTitle" idx="1"/>
          </p:nvPr>
        </p:nvSpPr>
        <p:spPr>
          <a:xfrm>
            <a:off x="1752600" y="4533900"/>
            <a:ext cx="8943975" cy="83772"/>
          </a:xfrm>
        </p:spPr>
        <p:txBody>
          <a:bodyPr/>
          <a:lstStyle/>
          <a:p>
            <a:r>
              <a:rPr lang="en-US" dirty="0">
                <a:solidFill>
                  <a:schemeClr val="tx1"/>
                </a:solidFill>
              </a:rPr>
              <a:t>Jaishri Blakeley, MD</a:t>
            </a:r>
          </a:p>
          <a:p>
            <a:r>
              <a:rPr lang="en-US" sz="1600" dirty="0">
                <a:solidFill>
                  <a:schemeClr val="tx1"/>
                </a:solidFill>
              </a:rPr>
              <a:t>Johns Hopkins University</a:t>
            </a:r>
          </a:p>
          <a:p>
            <a:r>
              <a:rPr lang="en-US" sz="1600" dirty="0">
                <a:solidFill>
                  <a:schemeClr val="tx1"/>
                </a:solidFill>
              </a:rPr>
              <a:t>Director, The Johns Hopkins Comprehensive Neurofibromatosis Program</a:t>
            </a:r>
          </a:p>
          <a:p>
            <a:r>
              <a:rPr lang="en-US" sz="1600" dirty="0">
                <a:solidFill>
                  <a:schemeClr val="tx1"/>
                </a:solidFill>
              </a:rPr>
              <a:t>Executive Director, The Neurofibromatosis Acceleration Program</a:t>
            </a:r>
          </a:p>
        </p:txBody>
      </p:sp>
    </p:spTree>
    <p:extLst>
      <p:ext uri="{BB962C8B-B14F-4D97-AF65-F5344CB8AC3E}">
        <p14:creationId xmlns:p14="http://schemas.microsoft.com/office/powerpoint/2010/main" val="924693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40FE7-880E-F197-E169-2A1EA5E37B34}"/>
              </a:ext>
            </a:extLst>
          </p:cNvPr>
          <p:cNvSpPr>
            <a:spLocks noGrp="1"/>
          </p:cNvSpPr>
          <p:nvPr>
            <p:ph type="title"/>
          </p:nvPr>
        </p:nvSpPr>
        <p:spPr/>
        <p:txBody>
          <a:bodyPr/>
          <a:lstStyle/>
          <a:p>
            <a:r>
              <a:rPr lang="en-US" dirty="0"/>
              <a:t>The </a:t>
            </a:r>
            <a:r>
              <a:rPr lang="en-US"/>
              <a:t>Neurofibromatoses</a:t>
            </a:r>
            <a:endParaRPr lang="en-US" dirty="0"/>
          </a:p>
        </p:txBody>
      </p:sp>
      <p:graphicFrame>
        <p:nvGraphicFramePr>
          <p:cNvPr id="185405" name="Group 61"/>
          <p:cNvGraphicFramePr>
            <a:graphicFrameLocks noGrp="1"/>
          </p:cNvGraphicFramePr>
          <p:nvPr/>
        </p:nvGraphicFramePr>
        <p:xfrm>
          <a:off x="1150937" y="1247776"/>
          <a:ext cx="9890125" cy="4631054"/>
        </p:xfrm>
        <a:graphic>
          <a:graphicData uri="http://schemas.openxmlformats.org/drawingml/2006/table">
            <a:tbl>
              <a:tblPr/>
              <a:tblGrid>
                <a:gridCol w="2384425">
                  <a:extLst>
                    <a:ext uri="{9D8B030D-6E8A-4147-A177-3AD203B41FA5}">
                      <a16:colId xmlns:a16="http://schemas.microsoft.com/office/drawing/2014/main" val="20000"/>
                    </a:ext>
                  </a:extLst>
                </a:gridCol>
                <a:gridCol w="2219325">
                  <a:extLst>
                    <a:ext uri="{9D8B030D-6E8A-4147-A177-3AD203B41FA5}">
                      <a16:colId xmlns:a16="http://schemas.microsoft.com/office/drawing/2014/main" val="20001"/>
                    </a:ext>
                  </a:extLst>
                </a:gridCol>
                <a:gridCol w="2524125">
                  <a:extLst>
                    <a:ext uri="{9D8B030D-6E8A-4147-A177-3AD203B41FA5}">
                      <a16:colId xmlns:a16="http://schemas.microsoft.com/office/drawing/2014/main" val="20002"/>
                    </a:ext>
                  </a:extLst>
                </a:gridCol>
                <a:gridCol w="2762250">
                  <a:extLst>
                    <a:ext uri="{9D8B030D-6E8A-4147-A177-3AD203B41FA5}">
                      <a16:colId xmlns:a16="http://schemas.microsoft.com/office/drawing/2014/main" val="20003"/>
                    </a:ext>
                  </a:extLst>
                </a:gridCol>
              </a:tblGrid>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Manifestation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NF1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(1/2600)</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NF2-Schwannomatosis (~1/30,000)</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Non-NF2 </a:t>
                      </a:r>
                      <a:r>
                        <a:rPr kumimoji="0" lang="en-US" sz="1800" b="1" i="0" u="none" strike="noStrike" cap="none" normalizeH="0" baseline="0" dirty="0" err="1">
                          <a:ln>
                            <a:noFill/>
                          </a:ln>
                          <a:solidFill>
                            <a:schemeClr val="bg1"/>
                          </a:solidFill>
                          <a:effectLst/>
                          <a:latin typeface="Arial" charset="0"/>
                        </a:rPr>
                        <a:t>Schwannomatosis</a:t>
                      </a:r>
                      <a:endParaRPr kumimoji="0" lang="en-US" sz="1800" b="1"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(SMARCB1, LZTR1)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(&gt;1/500,000)</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0"/>
                  </a:ext>
                </a:extLst>
              </a:tr>
              <a:tr h="39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Café-au-lait spots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txBody>
                  <a:tcPr marL="121920" marR="1219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Freckling</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2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Dermal NF</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2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Plexiform NF</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8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Schwannoma</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(not bilateral vestibular, LZTR1)</a:t>
                      </a: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61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Glioma</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(optic pathway)</a:t>
                      </a: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(ependymoma)</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6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Meningioma</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X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(SMARCB1)</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5950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0512-9859-ADD2-8EEF-4E1613A3FD04}"/>
              </a:ext>
            </a:extLst>
          </p:cNvPr>
          <p:cNvSpPr>
            <a:spLocks noGrp="1"/>
          </p:cNvSpPr>
          <p:nvPr>
            <p:ph type="title"/>
          </p:nvPr>
        </p:nvSpPr>
        <p:spPr>
          <a:xfrm>
            <a:off x="546359" y="1209788"/>
            <a:ext cx="7730866" cy="532699"/>
          </a:xfrm>
        </p:spPr>
        <p:txBody>
          <a:bodyPr/>
          <a:lstStyle/>
          <a:p>
            <a:r>
              <a:rPr lang="en-US" dirty="0"/>
              <a:t>NF2-Schwannomatosis and INTUITT</a:t>
            </a:r>
          </a:p>
        </p:txBody>
      </p:sp>
    </p:spTree>
    <p:extLst>
      <p:ext uri="{BB962C8B-B14F-4D97-AF65-F5344CB8AC3E}">
        <p14:creationId xmlns:p14="http://schemas.microsoft.com/office/powerpoint/2010/main" val="464759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149256-32F9-2F00-BB50-7DF1B7318C3F}"/>
              </a:ext>
            </a:extLst>
          </p:cNvPr>
          <p:cNvSpPr>
            <a:spLocks noGrp="1"/>
          </p:cNvSpPr>
          <p:nvPr>
            <p:ph type="title"/>
          </p:nvPr>
        </p:nvSpPr>
        <p:spPr/>
        <p:txBody>
          <a:bodyPr/>
          <a:lstStyle/>
          <a:p>
            <a:r>
              <a:rPr lang="en-GB" altLang="en-US" i="1" dirty="0"/>
              <a:t>NF2</a:t>
            </a:r>
            <a:r>
              <a:rPr lang="en-GB" altLang="en-US" dirty="0"/>
              <a:t>-related </a:t>
            </a:r>
            <a:r>
              <a:rPr lang="en-GB" altLang="en-US" dirty="0" err="1"/>
              <a:t>schwannomatosis</a:t>
            </a:r>
            <a:r>
              <a:rPr lang="en-GB" altLang="en-US" dirty="0"/>
              <a:t>: CTF </a:t>
            </a:r>
            <a:r>
              <a:rPr lang="en-GB" altLang="en-US" dirty="0" err="1"/>
              <a:t>Synodos</a:t>
            </a:r>
            <a:endParaRPr lang="en-US" dirty="0"/>
          </a:p>
        </p:txBody>
      </p:sp>
      <p:grpSp>
        <p:nvGrpSpPr>
          <p:cNvPr id="5" name="Content Placeholder 6">
            <a:extLst>
              <a:ext uri="{FF2B5EF4-FFF2-40B4-BE49-F238E27FC236}">
                <a16:creationId xmlns:a16="http://schemas.microsoft.com/office/drawing/2014/main" id="{8F274798-720C-6275-20D2-9E2E4A5B7BEF}"/>
              </a:ext>
            </a:extLst>
          </p:cNvPr>
          <p:cNvGrpSpPr>
            <a:grpSpLocks noGrp="1"/>
          </p:cNvGrpSpPr>
          <p:nvPr/>
        </p:nvGrpSpPr>
        <p:grpSpPr>
          <a:xfrm>
            <a:off x="724730" y="1425844"/>
            <a:ext cx="2710255" cy="3735766"/>
            <a:chOff x="6213460" y="890639"/>
            <a:chExt cx="2319736" cy="3056789"/>
          </a:xfrm>
        </p:grpSpPr>
        <p:pic>
          <p:nvPicPr>
            <p:cNvPr id="6" name="Picture 5" descr="3701532 axial gado2">
              <a:extLst>
                <a:ext uri="{FF2B5EF4-FFF2-40B4-BE49-F238E27FC236}">
                  <a16:creationId xmlns:a16="http://schemas.microsoft.com/office/drawing/2014/main" id="{9CC7B76E-0D19-1AEA-A0B8-53F3D54DBD91}"/>
                </a:ext>
              </a:extLst>
            </p:cNvPr>
            <p:cNvPicPr>
              <a:picLocks noChangeAspect="1" noChangeArrowheads="1"/>
            </p:cNvPicPr>
            <p:nvPr/>
          </p:nvPicPr>
          <p:blipFill>
            <a:blip r:embed="rId2" cstate="print">
              <a:lum bright="20000" contrast="6000"/>
            </a:blip>
            <a:srcRect l="20309" t="1433" r="20309"/>
            <a:stretch>
              <a:fillRect/>
            </a:stretch>
          </p:blipFill>
          <p:spPr bwMode="auto">
            <a:xfrm>
              <a:off x="6213461" y="891352"/>
              <a:ext cx="1296878" cy="1316275"/>
            </a:xfrm>
            <a:prstGeom prst="rect">
              <a:avLst/>
            </a:prstGeom>
            <a:noFill/>
            <a:ln w="9525">
              <a:noFill/>
              <a:miter lim="800000"/>
              <a:headEnd/>
              <a:tailEnd/>
            </a:ln>
          </p:spPr>
        </p:pic>
        <p:pic>
          <p:nvPicPr>
            <p:cNvPr id="9" name="Picture 21" descr="4093312 meningioma axgado">
              <a:extLst>
                <a:ext uri="{FF2B5EF4-FFF2-40B4-BE49-F238E27FC236}">
                  <a16:creationId xmlns:a16="http://schemas.microsoft.com/office/drawing/2014/main" id="{AD03A5AD-7147-E2A6-470F-F20996FBE775}"/>
                </a:ext>
              </a:extLst>
            </p:cNvPr>
            <p:cNvPicPr>
              <a:picLocks noChangeAspect="1" noChangeArrowheads="1"/>
            </p:cNvPicPr>
            <p:nvPr/>
          </p:nvPicPr>
          <p:blipFill>
            <a:blip r:embed="rId3" cstate="print">
              <a:lum bright="20000" contrast="24000"/>
            </a:blip>
            <a:srcRect l="12308" t="9792" r="14230"/>
            <a:stretch>
              <a:fillRect/>
            </a:stretch>
          </p:blipFill>
          <p:spPr bwMode="auto">
            <a:xfrm>
              <a:off x="7510340" y="891352"/>
              <a:ext cx="1022856" cy="1316275"/>
            </a:xfrm>
            <a:prstGeom prst="rect">
              <a:avLst/>
            </a:prstGeom>
            <a:noFill/>
            <a:ln w="9525">
              <a:noFill/>
              <a:miter lim="800000"/>
              <a:headEnd/>
              <a:tailEnd/>
            </a:ln>
          </p:spPr>
        </p:pic>
        <p:pic>
          <p:nvPicPr>
            <p:cNvPr id="10" name="Picture 25">
              <a:extLst>
                <a:ext uri="{FF2B5EF4-FFF2-40B4-BE49-F238E27FC236}">
                  <a16:creationId xmlns:a16="http://schemas.microsoft.com/office/drawing/2014/main" id="{FC7371B8-E4D4-C858-64AA-09CDD9515325}"/>
                </a:ext>
              </a:extLst>
            </p:cNvPr>
            <p:cNvPicPr>
              <a:picLocks noChangeAspect="1" noChangeArrowheads="1"/>
            </p:cNvPicPr>
            <p:nvPr/>
          </p:nvPicPr>
          <p:blipFill>
            <a:blip r:embed="rId4" cstate="print">
              <a:lum bright="10000" contrast="12000"/>
            </a:blip>
            <a:srcRect l="6250" t="19792" r="52160" b="6250"/>
            <a:stretch>
              <a:fillRect/>
            </a:stretch>
          </p:blipFill>
          <p:spPr bwMode="auto">
            <a:xfrm>
              <a:off x="6213461" y="2207627"/>
              <a:ext cx="1092861" cy="1739801"/>
            </a:xfrm>
            <a:prstGeom prst="rect">
              <a:avLst/>
            </a:prstGeom>
            <a:noFill/>
            <a:ln w="9525">
              <a:noFill/>
              <a:miter lim="800000"/>
              <a:headEnd/>
              <a:tailEnd/>
            </a:ln>
          </p:spPr>
        </p:pic>
        <p:pic>
          <p:nvPicPr>
            <p:cNvPr id="13" name="Picture 3">
              <a:extLst>
                <a:ext uri="{FF2B5EF4-FFF2-40B4-BE49-F238E27FC236}">
                  <a16:creationId xmlns:a16="http://schemas.microsoft.com/office/drawing/2014/main" id="{9ADC61B3-2DBC-25C4-43AE-55371CA539BA}"/>
                </a:ext>
              </a:extLst>
            </p:cNvPr>
            <p:cNvPicPr>
              <a:picLocks noChangeAspect="1" noChangeArrowheads="1"/>
            </p:cNvPicPr>
            <p:nvPr/>
          </p:nvPicPr>
          <p:blipFill>
            <a:blip r:embed="rId5" cstate="print">
              <a:lum bright="-12000" contrast="18000"/>
            </a:blip>
            <a:srcRect l="7474" t="22760" r="61970" b="18090"/>
            <a:stretch>
              <a:fillRect/>
            </a:stretch>
          </p:blipFill>
          <p:spPr bwMode="auto">
            <a:xfrm>
              <a:off x="7308245" y="2207627"/>
              <a:ext cx="1224951" cy="1739801"/>
            </a:xfrm>
            <a:prstGeom prst="rect">
              <a:avLst/>
            </a:prstGeom>
            <a:noFill/>
            <a:ln w="9525">
              <a:noFill/>
              <a:miter lim="800000"/>
              <a:headEnd/>
              <a:tailEnd/>
            </a:ln>
          </p:spPr>
        </p:pic>
        <p:sp>
          <p:nvSpPr>
            <p:cNvPr id="15" name="TextBox 14">
              <a:extLst>
                <a:ext uri="{FF2B5EF4-FFF2-40B4-BE49-F238E27FC236}">
                  <a16:creationId xmlns:a16="http://schemas.microsoft.com/office/drawing/2014/main" id="{23D2151E-F52C-B93E-7A4D-C6A1699B4D8E}"/>
                </a:ext>
              </a:extLst>
            </p:cNvPr>
            <p:cNvSpPr txBox="1"/>
            <p:nvPr/>
          </p:nvSpPr>
          <p:spPr>
            <a:xfrm>
              <a:off x="6222339" y="890639"/>
              <a:ext cx="1296879" cy="179435"/>
            </a:xfrm>
            <a:prstGeom prst="rect">
              <a:avLst/>
            </a:prstGeom>
            <a:solidFill>
              <a:schemeClr val="accent5">
                <a:lumMod val="7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EEECE1"/>
                  </a:solidFill>
                  <a:effectLst/>
                  <a:uLnTx/>
                  <a:uFillTx/>
                  <a:latin typeface="Arial" charset="0"/>
                  <a:ea typeface="+mn-ea"/>
                  <a:cs typeface="+mn-cs"/>
                </a:rPr>
                <a:t>Vestibular </a:t>
              </a:r>
              <a:r>
                <a:rPr kumimoji="0" lang="en-US" sz="825" b="1" i="0" u="none" strike="noStrike" kern="1200" cap="none" spc="0" normalizeH="0" baseline="0" noProof="0" dirty="0" err="1">
                  <a:ln>
                    <a:noFill/>
                  </a:ln>
                  <a:solidFill>
                    <a:srgbClr val="EEECE1"/>
                  </a:solidFill>
                  <a:effectLst/>
                  <a:uLnTx/>
                  <a:uFillTx/>
                  <a:latin typeface="Arial" charset="0"/>
                  <a:ea typeface="+mn-ea"/>
                  <a:cs typeface="+mn-cs"/>
                </a:rPr>
                <a:t>schwannoma</a:t>
              </a:r>
              <a:endParaRPr kumimoji="0" lang="en-US" sz="825" b="1" i="0" u="none" strike="noStrike" kern="1200" cap="none" spc="0" normalizeH="0" baseline="0" noProof="0" dirty="0">
                <a:ln>
                  <a:noFill/>
                </a:ln>
                <a:solidFill>
                  <a:srgbClr val="EEECE1"/>
                </a:solidFill>
                <a:effectLst/>
                <a:uLnTx/>
                <a:uFillTx/>
                <a:latin typeface="Arial" charset="0"/>
                <a:ea typeface="+mn-ea"/>
                <a:cs typeface="+mn-cs"/>
              </a:endParaRPr>
            </a:p>
          </p:txBody>
        </p:sp>
        <p:sp>
          <p:nvSpPr>
            <p:cNvPr id="16" name="TextBox 15">
              <a:extLst>
                <a:ext uri="{FF2B5EF4-FFF2-40B4-BE49-F238E27FC236}">
                  <a16:creationId xmlns:a16="http://schemas.microsoft.com/office/drawing/2014/main" id="{D8D0AB13-CB4A-58EB-D315-F376C0361271}"/>
                </a:ext>
              </a:extLst>
            </p:cNvPr>
            <p:cNvSpPr txBox="1"/>
            <p:nvPr/>
          </p:nvSpPr>
          <p:spPr>
            <a:xfrm>
              <a:off x="7510339" y="894231"/>
              <a:ext cx="1022857" cy="179435"/>
            </a:xfrm>
            <a:prstGeom prst="rect">
              <a:avLst/>
            </a:prstGeom>
            <a:solidFill>
              <a:schemeClr val="accent5">
                <a:lumMod val="7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err="1">
                  <a:ln>
                    <a:noFill/>
                  </a:ln>
                  <a:solidFill>
                    <a:srgbClr val="EEECE1"/>
                  </a:solidFill>
                  <a:effectLst/>
                  <a:uLnTx/>
                  <a:uFillTx/>
                  <a:latin typeface="Arial" charset="0"/>
                  <a:ea typeface="+mn-ea"/>
                  <a:cs typeface="+mn-cs"/>
                </a:rPr>
                <a:t>Meningioma</a:t>
              </a:r>
              <a:endParaRPr kumimoji="0" lang="en-US" sz="825" b="1" i="0" u="none" strike="noStrike" kern="1200" cap="none" spc="0" normalizeH="0" baseline="0" noProof="0" dirty="0">
                <a:ln>
                  <a:noFill/>
                </a:ln>
                <a:solidFill>
                  <a:srgbClr val="EEECE1"/>
                </a:solidFill>
                <a:effectLst/>
                <a:uLnTx/>
                <a:uFillTx/>
                <a:latin typeface="Arial" charset="0"/>
                <a:ea typeface="+mn-ea"/>
                <a:cs typeface="+mn-cs"/>
              </a:endParaRPr>
            </a:p>
          </p:txBody>
        </p:sp>
        <p:sp>
          <p:nvSpPr>
            <p:cNvPr id="17" name="TextBox 16">
              <a:extLst>
                <a:ext uri="{FF2B5EF4-FFF2-40B4-BE49-F238E27FC236}">
                  <a16:creationId xmlns:a16="http://schemas.microsoft.com/office/drawing/2014/main" id="{A3E319D1-48D3-FC45-35E3-BD88E39CF290}"/>
                </a:ext>
              </a:extLst>
            </p:cNvPr>
            <p:cNvSpPr txBox="1"/>
            <p:nvPr/>
          </p:nvSpPr>
          <p:spPr>
            <a:xfrm>
              <a:off x="6213460" y="2207627"/>
              <a:ext cx="1170451" cy="179435"/>
            </a:xfrm>
            <a:prstGeom prst="rect">
              <a:avLst/>
            </a:prstGeom>
            <a:solidFill>
              <a:schemeClr val="accent5">
                <a:lumMod val="7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err="1">
                  <a:ln>
                    <a:noFill/>
                  </a:ln>
                  <a:solidFill>
                    <a:srgbClr val="EEECE1"/>
                  </a:solidFill>
                  <a:effectLst/>
                  <a:uLnTx/>
                  <a:uFillTx/>
                  <a:latin typeface="Arial" charset="0"/>
                  <a:ea typeface="+mn-ea"/>
                  <a:cs typeface="+mn-cs"/>
                </a:rPr>
                <a:t>Ependymoma</a:t>
              </a:r>
              <a:endParaRPr kumimoji="0" lang="en-US" sz="825" b="1" i="0" u="none" strike="noStrike" kern="1200" cap="none" spc="0" normalizeH="0" baseline="0" noProof="0" dirty="0">
                <a:ln>
                  <a:noFill/>
                </a:ln>
                <a:solidFill>
                  <a:srgbClr val="EEECE1"/>
                </a:solidFill>
                <a:effectLst/>
                <a:uLnTx/>
                <a:uFillTx/>
                <a:latin typeface="Arial" charset="0"/>
                <a:ea typeface="+mn-ea"/>
                <a:cs typeface="+mn-cs"/>
              </a:endParaRPr>
            </a:p>
          </p:txBody>
        </p:sp>
        <p:sp>
          <p:nvSpPr>
            <p:cNvPr id="18" name="TextBox 17">
              <a:extLst>
                <a:ext uri="{FF2B5EF4-FFF2-40B4-BE49-F238E27FC236}">
                  <a16:creationId xmlns:a16="http://schemas.microsoft.com/office/drawing/2014/main" id="{FF1A4558-2C13-6891-A31B-92D6C4C55FAB}"/>
                </a:ext>
              </a:extLst>
            </p:cNvPr>
            <p:cNvSpPr txBox="1"/>
            <p:nvPr/>
          </p:nvSpPr>
          <p:spPr>
            <a:xfrm>
              <a:off x="7308245" y="2207627"/>
              <a:ext cx="1224951" cy="179435"/>
            </a:xfrm>
            <a:prstGeom prst="rect">
              <a:avLst/>
            </a:prstGeom>
            <a:solidFill>
              <a:schemeClr val="accent5">
                <a:lumMod val="7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EEECE1"/>
                  </a:solidFill>
                  <a:effectLst/>
                  <a:uLnTx/>
                  <a:uFillTx/>
                  <a:latin typeface="Arial" charset="0"/>
                  <a:ea typeface="+mn-ea"/>
                  <a:cs typeface="+mn-cs"/>
                </a:rPr>
                <a:t>Schwannomas</a:t>
              </a:r>
            </a:p>
          </p:txBody>
        </p:sp>
        <p:cxnSp>
          <p:nvCxnSpPr>
            <p:cNvPr id="19" name="Straight Arrow Connector 18">
              <a:extLst>
                <a:ext uri="{FF2B5EF4-FFF2-40B4-BE49-F238E27FC236}">
                  <a16:creationId xmlns:a16="http://schemas.microsoft.com/office/drawing/2014/main" id="{08E54212-4E22-66CD-1720-7793426AAC12}"/>
                </a:ext>
              </a:extLst>
            </p:cNvPr>
            <p:cNvCxnSpPr/>
            <p:nvPr/>
          </p:nvCxnSpPr>
          <p:spPr>
            <a:xfrm flipV="1">
              <a:off x="6448374" y="1744232"/>
              <a:ext cx="169139" cy="163852"/>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55E4D44-A99A-CAEE-3625-B772DFC04C7B}"/>
                </a:ext>
              </a:extLst>
            </p:cNvPr>
            <p:cNvCxnSpPr/>
            <p:nvPr/>
          </p:nvCxnSpPr>
          <p:spPr>
            <a:xfrm flipV="1">
              <a:off x="7816451" y="2610180"/>
              <a:ext cx="169139" cy="90736"/>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58A60BA-8C62-1991-67CB-F1408B153CDF}"/>
                </a:ext>
              </a:extLst>
            </p:cNvPr>
            <p:cNvCxnSpPr/>
            <p:nvPr/>
          </p:nvCxnSpPr>
          <p:spPr>
            <a:xfrm>
              <a:off x="7848167" y="3085881"/>
              <a:ext cx="253708" cy="0"/>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F1A58F5-95FE-D30A-14B6-2863261FF5C0}"/>
                </a:ext>
              </a:extLst>
            </p:cNvPr>
            <p:cNvCxnSpPr/>
            <p:nvPr/>
          </p:nvCxnSpPr>
          <p:spPr>
            <a:xfrm>
              <a:off x="7848167" y="3419750"/>
              <a:ext cx="253708" cy="67832"/>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E579785-3597-6940-22EA-A594A853B670}"/>
                </a:ext>
              </a:extLst>
            </p:cNvPr>
            <p:cNvCxnSpPr/>
            <p:nvPr/>
          </p:nvCxnSpPr>
          <p:spPr>
            <a:xfrm flipV="1">
              <a:off x="6374372" y="3149304"/>
              <a:ext cx="214070" cy="163852"/>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AE59141-E8AC-58CF-CCC2-A0A6F012800B}"/>
                </a:ext>
              </a:extLst>
            </p:cNvPr>
            <p:cNvCxnSpPr/>
            <p:nvPr/>
          </p:nvCxnSpPr>
          <p:spPr>
            <a:xfrm flipH="1">
              <a:off x="8022585" y="1723088"/>
              <a:ext cx="228153" cy="0"/>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9864164-7A7A-C0CF-A8DC-EC18A3AC7CBA}"/>
                </a:ext>
              </a:extLst>
            </p:cNvPr>
            <p:cNvCxnSpPr/>
            <p:nvPr/>
          </p:nvCxnSpPr>
          <p:spPr>
            <a:xfrm flipV="1">
              <a:off x="6738210" y="1759196"/>
              <a:ext cx="169139" cy="163852"/>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grpSp>
      <p:grpSp>
        <p:nvGrpSpPr>
          <p:cNvPr id="75789" name="Group 12"/>
          <p:cNvGrpSpPr>
            <a:grpSpLocks/>
          </p:cNvGrpSpPr>
          <p:nvPr/>
        </p:nvGrpSpPr>
        <p:grpSpPr bwMode="auto">
          <a:xfrm>
            <a:off x="3701464" y="1396940"/>
            <a:ext cx="10160502" cy="6578377"/>
            <a:chOff x="-245206" y="-146403"/>
            <a:chExt cx="11265915" cy="6990868"/>
          </a:xfrm>
        </p:grpSpPr>
        <p:pic>
          <p:nvPicPr>
            <p:cNvPr id="75794" name="Picture 2"/>
            <p:cNvPicPr>
              <a:picLocks noChangeAspect="1" noChangeArrowheads="1"/>
            </p:cNvPicPr>
            <p:nvPr/>
          </p:nvPicPr>
          <p:blipFill>
            <a:blip r:embed="rId6">
              <a:extLst>
                <a:ext uri="{28A0092B-C50C-407E-A947-70E740481C1C}">
                  <a14:useLocalDpi xmlns:a14="http://schemas.microsoft.com/office/drawing/2010/main" val="0"/>
                </a:ext>
              </a:extLst>
            </a:blip>
            <a:srcRect b="7719"/>
            <a:stretch>
              <a:fillRect/>
            </a:stretch>
          </p:blipFill>
          <p:spPr bwMode="auto">
            <a:xfrm>
              <a:off x="-245206" y="-146403"/>
              <a:ext cx="9498755" cy="532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8649460" y="5377747"/>
              <a:ext cx="2371249" cy="1466718"/>
            </a:xfrm>
            <a:prstGeom prst="rect">
              <a:avLst/>
            </a:prstGeom>
            <a:solidFill>
              <a:schemeClr val="bg1"/>
            </a:solid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rPr>
                <a:t>Collaborators: </a:t>
              </a:r>
            </a:p>
            <a:p>
              <a:pPr marL="342891" marR="0" lvl="0" indent="-342891" algn="l" defTabSz="1219170" rtl="0" eaLnBrk="0" fontAlgn="base" latinLnBrk="0" hangingPunct="0">
                <a:lnSpc>
                  <a:spcPct val="100000"/>
                </a:lnSpc>
                <a:spcBef>
                  <a:spcPct val="0"/>
                </a:spcBef>
                <a:spcAft>
                  <a:spcPct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rPr>
                <a:t>Surgeons</a:t>
              </a:r>
            </a:p>
            <a:p>
              <a:pPr marL="342891" marR="0" lvl="0" indent="-342891" algn="l" defTabSz="1219170" rtl="0" eaLnBrk="0" fontAlgn="base" latinLnBrk="0" hangingPunct="0">
                <a:lnSpc>
                  <a:spcPct val="100000"/>
                </a:lnSpc>
                <a:spcBef>
                  <a:spcPct val="0"/>
                </a:spcBef>
                <a:spcAft>
                  <a:spcPct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rPr>
                <a:t>Molecular geneticists</a:t>
              </a:r>
            </a:p>
            <a:p>
              <a:pPr marL="342891" marR="0" lvl="0" indent="-342891" algn="l" defTabSz="1219170" rtl="0" eaLnBrk="0" fontAlgn="base" latinLnBrk="0" hangingPunct="0">
                <a:lnSpc>
                  <a:spcPct val="100000"/>
                </a:lnSpc>
                <a:spcBef>
                  <a:spcPct val="0"/>
                </a:spcBef>
                <a:spcAft>
                  <a:spcPct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rPr>
                <a:t>Animal model experts</a:t>
              </a:r>
            </a:p>
            <a:p>
              <a:pPr marL="342891" marR="0" lvl="0" indent="-342891" algn="l" defTabSz="1219170" rtl="0" eaLnBrk="0" fontAlgn="base" latinLnBrk="0" hangingPunct="0">
                <a:lnSpc>
                  <a:spcPct val="100000"/>
                </a:lnSpc>
                <a:spcBef>
                  <a:spcPct val="0"/>
                </a:spcBef>
                <a:spcAft>
                  <a:spcPct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rPr>
                <a:t>Neuroscientists</a:t>
              </a:r>
            </a:p>
            <a:p>
              <a:pPr marL="342891" marR="0" lvl="0" indent="-342891" algn="l" defTabSz="1219170" rtl="0" eaLnBrk="0" fontAlgn="base" latinLnBrk="0" hangingPunct="0">
                <a:lnSpc>
                  <a:spcPct val="100000"/>
                </a:lnSpc>
                <a:spcBef>
                  <a:spcPct val="0"/>
                </a:spcBef>
                <a:spcAft>
                  <a:spcPct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rPr>
                <a:t>Chemists</a:t>
              </a:r>
            </a:p>
            <a:p>
              <a:pPr marL="342891" marR="0" lvl="0" indent="-342891" algn="l" defTabSz="1219170" rtl="0" eaLnBrk="0" fontAlgn="base" latinLnBrk="0" hangingPunct="0">
                <a:lnSpc>
                  <a:spcPct val="100000"/>
                </a:lnSpc>
                <a:spcBef>
                  <a:spcPct val="0"/>
                </a:spcBef>
                <a:spcAft>
                  <a:spcPct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rPr>
                <a:t>Cancer Biologists</a:t>
              </a:r>
            </a:p>
            <a:p>
              <a:pPr marL="342891" marR="0" lvl="0" indent="-342891" algn="l" defTabSz="1219170" rtl="0" eaLnBrk="0" fontAlgn="base" latinLnBrk="0" hangingPunct="0">
                <a:lnSpc>
                  <a:spcPct val="100000"/>
                </a:lnSpc>
                <a:spcBef>
                  <a:spcPct val="0"/>
                </a:spcBef>
                <a:spcAft>
                  <a:spcPct val="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rPr>
                <a:t>Clinical </a:t>
              </a:r>
              <a:r>
                <a:rPr kumimoji="0" lang="en-US" sz="1300" b="0" i="0" u="none" strike="noStrike" kern="1200" cap="none" spc="0" normalizeH="0" baseline="0" noProof="0" dirty="0" err="1">
                  <a:ln>
                    <a:noFill/>
                  </a:ln>
                  <a:solidFill>
                    <a:srgbClr val="000000"/>
                  </a:solidFill>
                  <a:effectLst/>
                  <a:uLnTx/>
                  <a:uFillTx/>
                  <a:latin typeface="Arial"/>
                  <a:ea typeface="MS PGothic" pitchFamily="34" charset="-128"/>
                  <a:cs typeface="+mn-cs"/>
                </a:rPr>
                <a:t>trialists</a:t>
              </a:r>
              <a:endParaRPr kumimoji="0" lang="en-US" sz="1300" b="0"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gr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b="6488"/>
          <a:stretch/>
        </p:blipFill>
        <p:spPr>
          <a:xfrm>
            <a:off x="9255855" y="85065"/>
            <a:ext cx="2805802" cy="1311875"/>
          </a:xfrm>
          <a:prstGeom prst="rect">
            <a:avLst/>
          </a:prstGeom>
        </p:spPr>
      </p:pic>
      <p:sp>
        <p:nvSpPr>
          <p:cNvPr id="8" name="TextBox 7">
            <a:extLst>
              <a:ext uri="{FF2B5EF4-FFF2-40B4-BE49-F238E27FC236}">
                <a16:creationId xmlns:a16="http://schemas.microsoft.com/office/drawing/2014/main" id="{C9180D35-BD9A-75B9-5F7A-171209691CB3}"/>
              </a:ext>
            </a:extLst>
          </p:cNvPr>
          <p:cNvSpPr txBox="1"/>
          <p:nvPr/>
        </p:nvSpPr>
        <p:spPr>
          <a:xfrm>
            <a:off x="1025020" y="5249621"/>
            <a:ext cx="21151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1/30,000 prevalence</a:t>
            </a:r>
          </a:p>
        </p:txBody>
      </p:sp>
    </p:spTree>
    <p:extLst>
      <p:ext uri="{BB962C8B-B14F-4D97-AF65-F5344CB8AC3E}">
        <p14:creationId xmlns:p14="http://schemas.microsoft.com/office/powerpoint/2010/main" val="25014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650C6-2D20-3BF4-7B17-E6364C695371}"/>
              </a:ext>
            </a:extLst>
          </p:cNvPr>
          <p:cNvSpPr>
            <a:spLocks noGrp="1"/>
          </p:cNvSpPr>
          <p:nvPr>
            <p:ph type="title"/>
          </p:nvPr>
        </p:nvSpPr>
        <p:spPr/>
        <p:txBody>
          <a:bodyPr/>
          <a:lstStyle/>
          <a:p>
            <a:r>
              <a:rPr lang="en-US" dirty="0"/>
              <a:t>INTUITT-NF2: Perpetual Platform-Basket Trial for </a:t>
            </a:r>
            <a:r>
              <a:rPr lang="en-US" i="1" dirty="0"/>
              <a:t>NF2</a:t>
            </a:r>
            <a:r>
              <a:rPr lang="en-US" dirty="0"/>
              <a:t>-SWN </a:t>
            </a:r>
          </a:p>
        </p:txBody>
      </p:sp>
      <p:pic>
        <p:nvPicPr>
          <p:cNvPr id="4" name="Picture 3">
            <a:extLst>
              <a:ext uri="{FF2B5EF4-FFF2-40B4-BE49-F238E27FC236}">
                <a16:creationId xmlns:a16="http://schemas.microsoft.com/office/drawing/2014/main" id="{EFD19C6C-8D85-3849-3F45-2B7C97AFC0FD}"/>
              </a:ext>
            </a:extLst>
          </p:cNvPr>
          <p:cNvPicPr>
            <a:picLocks noChangeAspect="1"/>
          </p:cNvPicPr>
          <p:nvPr/>
        </p:nvPicPr>
        <p:blipFill>
          <a:blip r:embed="rId2"/>
          <a:stretch>
            <a:fillRect/>
          </a:stretch>
        </p:blipFill>
        <p:spPr>
          <a:xfrm>
            <a:off x="2666999" y="1319257"/>
            <a:ext cx="7115175" cy="5163270"/>
          </a:xfrm>
          <a:prstGeom prst="rect">
            <a:avLst/>
          </a:prstGeom>
        </p:spPr>
      </p:pic>
      <p:sp>
        <p:nvSpPr>
          <p:cNvPr id="5" name="TextBox 4">
            <a:extLst>
              <a:ext uri="{FF2B5EF4-FFF2-40B4-BE49-F238E27FC236}">
                <a16:creationId xmlns:a16="http://schemas.microsoft.com/office/drawing/2014/main" id="{5A326586-F73D-EF1D-CDBD-608840D33E5C}"/>
              </a:ext>
            </a:extLst>
          </p:cNvPr>
          <p:cNvSpPr txBox="1"/>
          <p:nvPr/>
        </p:nvSpPr>
        <p:spPr>
          <a:xfrm>
            <a:off x="132849" y="4076099"/>
            <a:ext cx="3086100" cy="1754326"/>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Participating sites</a:t>
            </a:r>
          </a:p>
          <a:p>
            <a:pPr marL="142877" marR="0" lvl="0" indent="-142877"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Johns Hopkins (Jaishri Blakeley) </a:t>
            </a:r>
          </a:p>
          <a:p>
            <a:pPr marL="142877" marR="0" lvl="0" indent="-142877"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Mass General Hospital (Scott Plotkin)</a:t>
            </a:r>
          </a:p>
          <a:p>
            <a:pPr marL="142877" marR="0" lvl="0" indent="-142877"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Mayo Clinic (Dusica Babovic-Vuksanovic)</a:t>
            </a:r>
          </a:p>
          <a:p>
            <a:pPr marL="142877" marR="0" lvl="0" indent="-142877"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New York University (Kaleb Yohay)</a:t>
            </a:r>
          </a:p>
          <a:p>
            <a:pPr marL="142877" marR="0" lvl="0" indent="-142877"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University of Miami (Christine Dinh)</a:t>
            </a:r>
          </a:p>
          <a:p>
            <a:pPr marL="142877" marR="0" lvl="0" indent="-142877"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University of California, Los Angeles (Leia Nghiemphu)</a:t>
            </a:r>
          </a:p>
        </p:txBody>
      </p:sp>
      <p:sp>
        <p:nvSpPr>
          <p:cNvPr id="8" name="TextBox 7">
            <a:extLst>
              <a:ext uri="{FF2B5EF4-FFF2-40B4-BE49-F238E27FC236}">
                <a16:creationId xmlns:a16="http://schemas.microsoft.com/office/drawing/2014/main" id="{BF4BDB5F-1D5E-4C19-A06E-E4077D695D2F}"/>
              </a:ext>
            </a:extLst>
          </p:cNvPr>
          <p:cNvSpPr txBox="1"/>
          <p:nvPr/>
        </p:nvSpPr>
        <p:spPr>
          <a:xfrm>
            <a:off x="9525001" y="4537763"/>
            <a:ext cx="2362698" cy="1292662"/>
          </a:xfrm>
          <a:prstGeom prst="rect">
            <a:avLst/>
          </a:prstGeom>
          <a:solidFill>
            <a:schemeClr val="bg1"/>
          </a:solidFill>
          <a:ln w="19050">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Drug with good activity against a particular tumor(s) moved to a dedicated study to confirm the level of success and safety needed to pursue regulatory approval </a:t>
            </a:r>
          </a:p>
        </p:txBody>
      </p:sp>
      <p:cxnSp>
        <p:nvCxnSpPr>
          <p:cNvPr id="7" name="Straight Arrow Connector 6">
            <a:extLst>
              <a:ext uri="{FF2B5EF4-FFF2-40B4-BE49-F238E27FC236}">
                <a16:creationId xmlns:a16="http://schemas.microsoft.com/office/drawing/2014/main" id="{D3E86668-B06C-093B-0A19-FB1B1682B004}"/>
              </a:ext>
            </a:extLst>
          </p:cNvPr>
          <p:cNvCxnSpPr>
            <a:cxnSpLocks/>
          </p:cNvCxnSpPr>
          <p:nvPr/>
        </p:nvCxnSpPr>
        <p:spPr>
          <a:xfrm>
            <a:off x="8058150" y="5074200"/>
            <a:ext cx="1466851" cy="0"/>
          </a:xfrm>
          <a:prstGeom prst="straightConnector1">
            <a:avLst/>
          </a:prstGeom>
          <a:ln w="28575">
            <a:solidFill>
              <a:srgbClr val="33A8C9"/>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508F1AB4-510F-1F47-0C0C-8C7016E1C779}"/>
              </a:ext>
            </a:extLst>
          </p:cNvPr>
          <p:cNvSpPr txBox="1"/>
          <p:nvPr/>
        </p:nvSpPr>
        <p:spPr>
          <a:xfrm>
            <a:off x="1921359" y="6375487"/>
            <a:ext cx="23294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4C02"/>
                </a:solidFill>
                <a:effectLst/>
                <a:uLnTx/>
                <a:uFillTx/>
                <a:latin typeface="Calibri Light" panose="020F0302020204030204"/>
                <a:ea typeface="+mn-ea"/>
                <a:cs typeface="+mn-cs"/>
              </a:rPr>
              <a:t>Slide Courtesy of Scott Plotkin</a:t>
            </a:r>
          </a:p>
        </p:txBody>
      </p:sp>
    </p:spTree>
    <p:extLst>
      <p:ext uri="{BB962C8B-B14F-4D97-AF65-F5344CB8AC3E}">
        <p14:creationId xmlns:p14="http://schemas.microsoft.com/office/powerpoint/2010/main" val="848753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6EFB76-395B-6687-B778-A661229F006B}"/>
              </a:ext>
            </a:extLst>
          </p:cNvPr>
          <p:cNvSpPr>
            <a:spLocks noGrp="1"/>
          </p:cNvSpPr>
          <p:nvPr>
            <p:ph type="title"/>
          </p:nvPr>
        </p:nvSpPr>
        <p:spPr/>
        <p:txBody>
          <a:bodyPr/>
          <a:lstStyle/>
          <a:p>
            <a:r>
              <a:rPr lang="en-US" dirty="0" err="1"/>
              <a:t>Brigatinib</a:t>
            </a:r>
            <a:r>
              <a:rPr lang="en-US" dirty="0"/>
              <a:t> Sub-study: Key Participant and Tumor Characteristics </a:t>
            </a:r>
          </a:p>
        </p:txBody>
      </p:sp>
      <p:pic>
        <p:nvPicPr>
          <p:cNvPr id="6" name="Graphic 5" descr="Gender with solid fill">
            <a:extLst>
              <a:ext uri="{FF2B5EF4-FFF2-40B4-BE49-F238E27FC236}">
                <a16:creationId xmlns:a16="http://schemas.microsoft.com/office/drawing/2014/main" id="{E281F5DE-5F2F-6CD5-FC74-2035971CEA8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77919" y="1409700"/>
            <a:ext cx="1066800" cy="1066800"/>
          </a:xfrm>
          <a:prstGeom prst="rect">
            <a:avLst/>
          </a:prstGeom>
        </p:spPr>
      </p:pic>
      <p:sp>
        <p:nvSpPr>
          <p:cNvPr id="7" name="TextBox 6">
            <a:extLst>
              <a:ext uri="{FF2B5EF4-FFF2-40B4-BE49-F238E27FC236}">
                <a16:creationId xmlns:a16="http://schemas.microsoft.com/office/drawing/2014/main" id="{ECC432EB-C811-8A9F-732A-09FCF86699C2}"/>
              </a:ext>
            </a:extLst>
          </p:cNvPr>
          <p:cNvSpPr txBox="1"/>
          <p:nvPr/>
        </p:nvSpPr>
        <p:spPr>
          <a:xfrm>
            <a:off x="1068320" y="175843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32%</a:t>
            </a:r>
          </a:p>
        </p:txBody>
      </p:sp>
      <p:sp>
        <p:nvSpPr>
          <p:cNvPr id="8" name="TextBox 7">
            <a:extLst>
              <a:ext uri="{FF2B5EF4-FFF2-40B4-BE49-F238E27FC236}">
                <a16:creationId xmlns:a16="http://schemas.microsoft.com/office/drawing/2014/main" id="{C5A24653-8E23-2FDC-F780-CC0C523D3E94}"/>
              </a:ext>
            </a:extLst>
          </p:cNvPr>
          <p:cNvSpPr txBox="1"/>
          <p:nvPr/>
        </p:nvSpPr>
        <p:spPr>
          <a:xfrm>
            <a:off x="2742333" y="175843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68%</a:t>
            </a:r>
          </a:p>
        </p:txBody>
      </p:sp>
      <p:pic>
        <p:nvPicPr>
          <p:cNvPr id="10" name="Graphic 9" descr="Man with solid fill">
            <a:extLst>
              <a:ext uri="{FF2B5EF4-FFF2-40B4-BE49-F238E27FC236}">
                <a16:creationId xmlns:a16="http://schemas.microsoft.com/office/drawing/2014/main" id="{0590EBF4-7348-7938-C845-496BC6E25B7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9319" y="2552700"/>
            <a:ext cx="914400" cy="914400"/>
          </a:xfrm>
          <a:prstGeom prst="rect">
            <a:avLst/>
          </a:prstGeom>
        </p:spPr>
      </p:pic>
      <p:sp>
        <p:nvSpPr>
          <p:cNvPr id="12" name="TextBox 11">
            <a:extLst>
              <a:ext uri="{FF2B5EF4-FFF2-40B4-BE49-F238E27FC236}">
                <a16:creationId xmlns:a16="http://schemas.microsoft.com/office/drawing/2014/main" id="{249C3F1B-371F-753C-F928-C2C487DD4BA2}"/>
              </a:ext>
            </a:extLst>
          </p:cNvPr>
          <p:cNvSpPr txBox="1"/>
          <p:nvPr/>
        </p:nvSpPr>
        <p:spPr>
          <a:xfrm>
            <a:off x="1068319" y="282523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70%</a:t>
            </a:r>
          </a:p>
        </p:txBody>
      </p:sp>
      <p:sp>
        <p:nvSpPr>
          <p:cNvPr id="13" name="TextBox 12">
            <a:extLst>
              <a:ext uri="{FF2B5EF4-FFF2-40B4-BE49-F238E27FC236}">
                <a16:creationId xmlns:a16="http://schemas.microsoft.com/office/drawing/2014/main" id="{51F335E9-A637-28DD-59E0-5AEEBF03FE34}"/>
              </a:ext>
            </a:extLst>
          </p:cNvPr>
          <p:cNvSpPr txBox="1"/>
          <p:nvPr/>
        </p:nvSpPr>
        <p:spPr>
          <a:xfrm>
            <a:off x="2742332" y="282523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30%</a:t>
            </a:r>
          </a:p>
        </p:txBody>
      </p:sp>
      <p:pic>
        <p:nvPicPr>
          <p:cNvPr id="15" name="Graphic 14" descr="Child with balloon with solid fill">
            <a:extLst>
              <a:ext uri="{FF2B5EF4-FFF2-40B4-BE49-F238E27FC236}">
                <a16:creationId xmlns:a16="http://schemas.microsoft.com/office/drawing/2014/main" id="{A5DFD57A-5A14-2A2A-0497-A59B021E39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8919" y="2552700"/>
            <a:ext cx="914400" cy="914400"/>
          </a:xfrm>
          <a:prstGeom prst="rect">
            <a:avLst/>
          </a:prstGeom>
        </p:spPr>
      </p:pic>
      <p:pic>
        <p:nvPicPr>
          <p:cNvPr id="17" name="Graphic 16" descr="Run with solid fill">
            <a:extLst>
              <a:ext uri="{FF2B5EF4-FFF2-40B4-BE49-F238E27FC236}">
                <a16:creationId xmlns:a16="http://schemas.microsoft.com/office/drawing/2014/main" id="{19318C1D-8940-EADB-B464-B1647BADA1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5137" y="3577798"/>
            <a:ext cx="914400" cy="914400"/>
          </a:xfrm>
          <a:prstGeom prst="rect">
            <a:avLst/>
          </a:prstGeom>
        </p:spPr>
      </p:pic>
      <p:sp>
        <p:nvSpPr>
          <p:cNvPr id="18" name="TextBox 17">
            <a:extLst>
              <a:ext uri="{FF2B5EF4-FFF2-40B4-BE49-F238E27FC236}">
                <a16:creationId xmlns:a16="http://schemas.microsoft.com/office/drawing/2014/main" id="{5107719C-46B5-C2EB-DA19-5688CE95834E}"/>
              </a:ext>
            </a:extLst>
          </p:cNvPr>
          <p:cNvSpPr txBox="1"/>
          <p:nvPr/>
        </p:nvSpPr>
        <p:spPr>
          <a:xfrm>
            <a:off x="2699973" y="3619501"/>
            <a:ext cx="65434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100: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90:16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80: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70: 4</a:t>
            </a:r>
          </a:p>
        </p:txBody>
      </p:sp>
      <p:sp>
        <p:nvSpPr>
          <p:cNvPr id="19" name="TextBox 18">
            <a:extLst>
              <a:ext uri="{FF2B5EF4-FFF2-40B4-BE49-F238E27FC236}">
                <a16:creationId xmlns:a16="http://schemas.microsoft.com/office/drawing/2014/main" id="{AFB67C94-7911-DC05-BB4E-3DD6428771A2}"/>
              </a:ext>
            </a:extLst>
          </p:cNvPr>
          <p:cNvSpPr txBox="1"/>
          <p:nvPr/>
        </p:nvSpPr>
        <p:spPr>
          <a:xfrm>
            <a:off x="1036258" y="3711833"/>
            <a:ext cx="7104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KPS/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LPS</a:t>
            </a:r>
          </a:p>
        </p:txBody>
      </p:sp>
      <p:pic>
        <p:nvPicPr>
          <p:cNvPr id="21" name="Graphic 20" descr="Radioactive with solid fill">
            <a:extLst>
              <a:ext uri="{FF2B5EF4-FFF2-40B4-BE49-F238E27FC236}">
                <a16:creationId xmlns:a16="http://schemas.microsoft.com/office/drawing/2014/main" id="{2669F3A1-449C-FFF4-8731-37A5A81C1E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1850" y="4659006"/>
            <a:ext cx="635749" cy="635749"/>
          </a:xfrm>
          <a:prstGeom prst="rect">
            <a:avLst/>
          </a:prstGeom>
        </p:spPr>
      </p:pic>
      <p:pic>
        <p:nvPicPr>
          <p:cNvPr id="23" name="Graphic 22" descr="Medicine with solid fill">
            <a:extLst>
              <a:ext uri="{FF2B5EF4-FFF2-40B4-BE49-F238E27FC236}">
                <a16:creationId xmlns:a16="http://schemas.microsoft.com/office/drawing/2014/main" id="{6DE16551-114A-3A49-405F-2A6045E57E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5804" y="4638471"/>
            <a:ext cx="720036" cy="720036"/>
          </a:xfrm>
          <a:prstGeom prst="rect">
            <a:avLst/>
          </a:prstGeom>
        </p:spPr>
      </p:pic>
      <p:pic>
        <p:nvPicPr>
          <p:cNvPr id="25" name="Graphic 24" descr="Inpatient outline">
            <a:extLst>
              <a:ext uri="{FF2B5EF4-FFF2-40B4-BE49-F238E27FC236}">
                <a16:creationId xmlns:a16="http://schemas.microsoft.com/office/drawing/2014/main" id="{03FC8DCC-9292-66A9-9EFB-4A4B44D026A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1018" y="4669968"/>
            <a:ext cx="720036" cy="720036"/>
          </a:xfrm>
          <a:prstGeom prst="rect">
            <a:avLst/>
          </a:prstGeom>
        </p:spPr>
      </p:pic>
      <p:sp>
        <p:nvSpPr>
          <p:cNvPr id="26" name="TextBox 25">
            <a:extLst>
              <a:ext uri="{FF2B5EF4-FFF2-40B4-BE49-F238E27FC236}">
                <a16:creationId xmlns:a16="http://schemas.microsoft.com/office/drawing/2014/main" id="{B4BC9A29-940D-E011-1196-E91CC4D6B27E}"/>
              </a:ext>
            </a:extLst>
          </p:cNvPr>
          <p:cNvSpPr txBox="1"/>
          <p:nvPr/>
        </p:nvSpPr>
        <p:spPr>
          <a:xfrm>
            <a:off x="1211562" y="527358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93%</a:t>
            </a:r>
          </a:p>
        </p:txBody>
      </p:sp>
      <p:sp>
        <p:nvSpPr>
          <p:cNvPr id="27" name="TextBox 26">
            <a:extLst>
              <a:ext uri="{FF2B5EF4-FFF2-40B4-BE49-F238E27FC236}">
                <a16:creationId xmlns:a16="http://schemas.microsoft.com/office/drawing/2014/main" id="{FDC46054-7473-AE83-FE59-D8ADB5593DD2}"/>
              </a:ext>
            </a:extLst>
          </p:cNvPr>
          <p:cNvSpPr txBox="1"/>
          <p:nvPr/>
        </p:nvSpPr>
        <p:spPr>
          <a:xfrm>
            <a:off x="1958688" y="527358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23%</a:t>
            </a:r>
          </a:p>
        </p:txBody>
      </p:sp>
      <p:sp>
        <p:nvSpPr>
          <p:cNvPr id="28" name="TextBox 27">
            <a:extLst>
              <a:ext uri="{FF2B5EF4-FFF2-40B4-BE49-F238E27FC236}">
                <a16:creationId xmlns:a16="http://schemas.microsoft.com/office/drawing/2014/main" id="{30563936-F30F-8635-771A-455AC5F2D106}"/>
              </a:ext>
            </a:extLst>
          </p:cNvPr>
          <p:cNvSpPr txBox="1"/>
          <p:nvPr/>
        </p:nvSpPr>
        <p:spPr>
          <a:xfrm>
            <a:off x="2688275" y="527358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58%</a:t>
            </a:r>
          </a:p>
        </p:txBody>
      </p:sp>
      <p:pic>
        <p:nvPicPr>
          <p:cNvPr id="29" name="Picture 5" descr="3701532 axial gado2">
            <a:extLst>
              <a:ext uri="{FF2B5EF4-FFF2-40B4-BE49-F238E27FC236}">
                <a16:creationId xmlns:a16="http://schemas.microsoft.com/office/drawing/2014/main" id="{55E30483-D8BD-EAB6-E514-9DE78E776FB4}"/>
              </a:ext>
            </a:extLst>
          </p:cNvPr>
          <p:cNvPicPr>
            <a:picLocks noChangeAspect="1" noChangeArrowheads="1"/>
          </p:cNvPicPr>
          <p:nvPr/>
        </p:nvPicPr>
        <p:blipFill>
          <a:blip r:embed="rId9" cstate="print">
            <a:lum bright="20000" contrast="6000"/>
            <a:extLst>
              <a:ext uri="{28A0092B-C50C-407E-A947-70E740481C1C}">
                <a14:useLocalDpi xmlns:a14="http://schemas.microsoft.com/office/drawing/2010/main" val="0"/>
              </a:ext>
            </a:extLst>
          </a:blip>
          <a:srcRect l="20309" t="1433" r="20309"/>
          <a:stretch>
            <a:fillRect/>
          </a:stretch>
        </p:blipFill>
        <p:spPr bwMode="auto">
          <a:xfrm>
            <a:off x="5863046" y="2140789"/>
            <a:ext cx="1295400" cy="135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descr="4093312 meningioma axgado">
            <a:extLst>
              <a:ext uri="{FF2B5EF4-FFF2-40B4-BE49-F238E27FC236}">
                <a16:creationId xmlns:a16="http://schemas.microsoft.com/office/drawing/2014/main" id="{385DA7B2-2BF8-5DFB-E1CA-BB54DCF96FD1}"/>
              </a:ext>
            </a:extLst>
          </p:cNvPr>
          <p:cNvPicPr>
            <a:picLocks noChangeAspect="1" noChangeArrowheads="1"/>
          </p:cNvPicPr>
          <p:nvPr/>
        </p:nvPicPr>
        <p:blipFill>
          <a:blip r:embed="rId10" cstate="print">
            <a:lum bright="20000" contrast="24000"/>
            <a:extLst>
              <a:ext uri="{28A0092B-C50C-407E-A947-70E740481C1C}">
                <a14:useLocalDpi xmlns:a14="http://schemas.microsoft.com/office/drawing/2010/main" val="0"/>
              </a:ext>
            </a:extLst>
          </a:blip>
          <a:srcRect l="12308" t="9792" r="14230"/>
          <a:stretch>
            <a:fillRect/>
          </a:stretch>
        </p:blipFill>
        <p:spPr bwMode="auto">
          <a:xfrm>
            <a:off x="8300471" y="2145911"/>
            <a:ext cx="1017814" cy="134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a:extLst>
              <a:ext uri="{FF2B5EF4-FFF2-40B4-BE49-F238E27FC236}">
                <a16:creationId xmlns:a16="http://schemas.microsoft.com/office/drawing/2014/main" id="{1E340008-E673-9DCB-6AC5-738F902F3DA5}"/>
              </a:ext>
            </a:extLst>
          </p:cNvPr>
          <p:cNvPicPr>
            <a:picLocks noChangeAspect="1" noChangeArrowheads="1"/>
          </p:cNvPicPr>
          <p:nvPr/>
        </p:nvPicPr>
        <p:blipFill>
          <a:blip r:embed="rId11" cstate="print">
            <a:lum bright="10000" contrast="12000"/>
            <a:extLst>
              <a:ext uri="{28A0092B-C50C-407E-A947-70E740481C1C}">
                <a14:useLocalDpi xmlns:a14="http://schemas.microsoft.com/office/drawing/2010/main" val="0"/>
              </a:ext>
            </a:extLst>
          </a:blip>
          <a:srcRect l="6250" t="19792" r="52161" b="6250"/>
          <a:stretch>
            <a:fillRect/>
          </a:stretch>
        </p:blipFill>
        <p:spPr bwMode="auto">
          <a:xfrm>
            <a:off x="9519672" y="2145912"/>
            <a:ext cx="822747" cy="13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a:extLst>
              <a:ext uri="{FF2B5EF4-FFF2-40B4-BE49-F238E27FC236}">
                <a16:creationId xmlns:a16="http://schemas.microsoft.com/office/drawing/2014/main" id="{A41972A9-6E40-52FB-48BC-69688D09821C}"/>
              </a:ext>
            </a:extLst>
          </p:cNvPr>
          <p:cNvPicPr>
            <a:picLocks noChangeAspect="1" noChangeArrowheads="1"/>
          </p:cNvPicPr>
          <p:nvPr/>
        </p:nvPicPr>
        <p:blipFill>
          <a:blip r:embed="rId12" cstate="print">
            <a:lum bright="-12000" contrast="18000"/>
            <a:extLst>
              <a:ext uri="{28A0092B-C50C-407E-A947-70E740481C1C}">
                <a14:useLocalDpi xmlns:a14="http://schemas.microsoft.com/office/drawing/2010/main" val="0"/>
              </a:ext>
            </a:extLst>
          </a:blip>
          <a:srcRect l="7474" t="22760" r="61971" b="18089"/>
          <a:stretch>
            <a:fillRect/>
          </a:stretch>
        </p:blipFill>
        <p:spPr bwMode="auto">
          <a:xfrm>
            <a:off x="7309871" y="2145911"/>
            <a:ext cx="925286" cy="134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 name="Table 37">
            <a:extLst>
              <a:ext uri="{FF2B5EF4-FFF2-40B4-BE49-F238E27FC236}">
                <a16:creationId xmlns:a16="http://schemas.microsoft.com/office/drawing/2014/main" id="{675A449D-0198-CEF9-FAAA-C9058C838E7B}"/>
              </a:ext>
            </a:extLst>
          </p:cNvPr>
          <p:cNvGraphicFramePr>
            <a:graphicFrameLocks noGrp="1"/>
          </p:cNvGraphicFramePr>
          <p:nvPr/>
        </p:nvGraphicFramePr>
        <p:xfrm>
          <a:off x="4949151" y="3611405"/>
          <a:ext cx="5699799" cy="1804632"/>
        </p:xfrm>
        <a:graphic>
          <a:graphicData uri="http://schemas.openxmlformats.org/drawingml/2006/table">
            <a:tbl>
              <a:tblPr firstRow="1" bandRow="1">
                <a:tableStyleId>{B301B821-A1FF-4177-AEE7-76D212191A09}</a:tableStyleId>
              </a:tblPr>
              <a:tblGrid>
                <a:gridCol w="1086018">
                  <a:extLst>
                    <a:ext uri="{9D8B030D-6E8A-4147-A177-3AD203B41FA5}">
                      <a16:colId xmlns:a16="http://schemas.microsoft.com/office/drawing/2014/main" val="1992610891"/>
                    </a:ext>
                  </a:extLst>
                </a:gridCol>
                <a:gridCol w="1184782">
                  <a:extLst>
                    <a:ext uri="{9D8B030D-6E8A-4147-A177-3AD203B41FA5}">
                      <a16:colId xmlns:a16="http://schemas.microsoft.com/office/drawing/2014/main" val="2453979759"/>
                    </a:ext>
                  </a:extLst>
                </a:gridCol>
                <a:gridCol w="1066800">
                  <a:extLst>
                    <a:ext uri="{9D8B030D-6E8A-4147-A177-3AD203B41FA5}">
                      <a16:colId xmlns:a16="http://schemas.microsoft.com/office/drawing/2014/main" val="2740359148"/>
                    </a:ext>
                  </a:extLst>
                </a:gridCol>
                <a:gridCol w="1143000">
                  <a:extLst>
                    <a:ext uri="{9D8B030D-6E8A-4147-A177-3AD203B41FA5}">
                      <a16:colId xmlns:a16="http://schemas.microsoft.com/office/drawing/2014/main" val="1705447728"/>
                    </a:ext>
                  </a:extLst>
                </a:gridCol>
                <a:gridCol w="1219199">
                  <a:extLst>
                    <a:ext uri="{9D8B030D-6E8A-4147-A177-3AD203B41FA5}">
                      <a16:colId xmlns:a16="http://schemas.microsoft.com/office/drawing/2014/main" val="3240622893"/>
                    </a:ext>
                  </a:extLst>
                </a:gridCol>
              </a:tblGrid>
              <a:tr h="321272">
                <a:tc>
                  <a:txBody>
                    <a:bodyPr/>
                    <a:lstStyle/>
                    <a:p>
                      <a:endParaRPr lang="en-US" sz="1200"/>
                    </a:p>
                  </a:txBody>
                  <a:tcPr/>
                </a:tc>
                <a:tc>
                  <a:txBody>
                    <a:bodyPr/>
                    <a:lstStyle/>
                    <a:p>
                      <a:pPr algn="ctr"/>
                      <a:r>
                        <a:rPr lang="en-US" sz="1200"/>
                        <a:t>VS</a:t>
                      </a:r>
                    </a:p>
                  </a:txBody>
                  <a:tcPr/>
                </a:tc>
                <a:tc>
                  <a:txBody>
                    <a:bodyPr/>
                    <a:lstStyle/>
                    <a:p>
                      <a:pPr algn="ctr"/>
                      <a:r>
                        <a:rPr lang="en-US" sz="1200"/>
                        <a:t>Non-VS</a:t>
                      </a:r>
                    </a:p>
                  </a:txBody>
                  <a:tcPr/>
                </a:tc>
                <a:tc>
                  <a:txBody>
                    <a:bodyPr/>
                    <a:lstStyle/>
                    <a:p>
                      <a:pPr algn="ctr"/>
                      <a:r>
                        <a:rPr lang="en-US" sz="1200"/>
                        <a:t>Meningioma</a:t>
                      </a:r>
                    </a:p>
                  </a:txBody>
                  <a:tcPr/>
                </a:tc>
                <a:tc>
                  <a:txBody>
                    <a:bodyPr/>
                    <a:lstStyle/>
                    <a:p>
                      <a:pPr algn="ctr"/>
                      <a:r>
                        <a:rPr lang="en-US" sz="1200"/>
                        <a:t>Ependymoma</a:t>
                      </a:r>
                    </a:p>
                  </a:txBody>
                  <a:tcPr/>
                </a:tc>
                <a:extLst>
                  <a:ext uri="{0D108BD9-81ED-4DB2-BD59-A6C34878D82A}">
                    <a16:rowId xmlns:a16="http://schemas.microsoft.com/office/drawing/2014/main" val="1917192343"/>
                  </a:ext>
                </a:extLst>
              </a:tr>
              <a:tr h="370840">
                <a:tc>
                  <a:txBody>
                    <a:bodyPr/>
                    <a:lstStyle/>
                    <a:p>
                      <a:pPr marL="0" indent="0" algn="r"/>
                      <a:r>
                        <a:rPr lang="en-US" sz="1400"/>
                        <a:t>Target</a:t>
                      </a:r>
                    </a:p>
                  </a:txBody>
                  <a:tcPr/>
                </a:tc>
                <a:tc>
                  <a:txBody>
                    <a:bodyPr/>
                    <a:lstStyle/>
                    <a:p>
                      <a:pPr algn="ctr"/>
                      <a:r>
                        <a:rPr lang="en-US" sz="1400"/>
                        <a:t>10</a:t>
                      </a:r>
                    </a:p>
                  </a:txBody>
                  <a:tcPr/>
                </a:tc>
                <a:tc>
                  <a:txBody>
                    <a:bodyPr/>
                    <a:lstStyle/>
                    <a:p>
                      <a:pPr algn="ctr"/>
                      <a:r>
                        <a:rPr lang="en-US" sz="1400"/>
                        <a:t>8</a:t>
                      </a:r>
                    </a:p>
                  </a:txBody>
                  <a:tcPr/>
                </a:tc>
                <a:tc>
                  <a:txBody>
                    <a:bodyPr/>
                    <a:lstStyle/>
                    <a:p>
                      <a:pPr algn="ctr"/>
                      <a:r>
                        <a:rPr lang="en-US" sz="1400"/>
                        <a:t>20</a:t>
                      </a:r>
                    </a:p>
                  </a:txBody>
                  <a:tcPr/>
                </a:tc>
                <a:tc>
                  <a:txBody>
                    <a:bodyPr/>
                    <a:lstStyle/>
                    <a:p>
                      <a:pPr algn="ctr"/>
                      <a:r>
                        <a:rPr lang="en-US" sz="1400"/>
                        <a:t>2</a:t>
                      </a:r>
                    </a:p>
                  </a:txBody>
                  <a:tcPr/>
                </a:tc>
                <a:extLst>
                  <a:ext uri="{0D108BD9-81ED-4DB2-BD59-A6C34878D82A}">
                    <a16:rowId xmlns:a16="http://schemas.microsoft.com/office/drawing/2014/main" val="4172780849"/>
                  </a:ext>
                </a:extLst>
              </a:tr>
              <a:tr h="370840">
                <a:tc>
                  <a:txBody>
                    <a:bodyPr/>
                    <a:lstStyle/>
                    <a:p>
                      <a:pPr algn="r"/>
                      <a:r>
                        <a:rPr lang="en-US" sz="1400"/>
                        <a:t>Non-target</a:t>
                      </a:r>
                    </a:p>
                  </a:txBody>
                  <a:tcPr/>
                </a:tc>
                <a:tc>
                  <a:txBody>
                    <a:bodyPr/>
                    <a:lstStyle/>
                    <a:p>
                      <a:pPr algn="ctr"/>
                      <a:r>
                        <a:rPr lang="en-US" sz="1400"/>
                        <a:t>37</a:t>
                      </a:r>
                    </a:p>
                  </a:txBody>
                  <a:tcPr/>
                </a:tc>
                <a:tc>
                  <a:txBody>
                    <a:bodyPr/>
                    <a:lstStyle/>
                    <a:p>
                      <a:pPr algn="ctr"/>
                      <a:r>
                        <a:rPr lang="en-US" sz="1400"/>
                        <a:t>48</a:t>
                      </a:r>
                    </a:p>
                  </a:txBody>
                  <a:tcPr/>
                </a:tc>
                <a:tc>
                  <a:txBody>
                    <a:bodyPr/>
                    <a:lstStyle/>
                    <a:p>
                      <a:pPr algn="ctr"/>
                      <a:r>
                        <a:rPr lang="en-US" sz="1400" dirty="0"/>
                        <a:t>37</a:t>
                      </a:r>
                    </a:p>
                  </a:txBody>
                  <a:tcPr/>
                </a:tc>
                <a:tc>
                  <a:txBody>
                    <a:bodyPr/>
                    <a:lstStyle/>
                    <a:p>
                      <a:pPr algn="ctr"/>
                      <a:r>
                        <a:rPr lang="en-US" sz="1400"/>
                        <a:t>3</a:t>
                      </a:r>
                    </a:p>
                  </a:txBody>
                  <a:tcPr/>
                </a:tc>
                <a:extLst>
                  <a:ext uri="{0D108BD9-81ED-4DB2-BD59-A6C34878D82A}">
                    <a16:rowId xmlns:a16="http://schemas.microsoft.com/office/drawing/2014/main" val="1007624562"/>
                  </a:ext>
                </a:extLst>
              </a:tr>
              <a:tr h="370840">
                <a:tc>
                  <a:txBody>
                    <a:bodyPr/>
                    <a:lstStyle/>
                    <a:p>
                      <a:pPr algn="r"/>
                      <a:r>
                        <a:rPr lang="en-US" sz="1400" b="1"/>
                        <a:t>Total</a:t>
                      </a:r>
                    </a:p>
                  </a:txBody>
                  <a:tcPr/>
                </a:tc>
                <a:tc>
                  <a:txBody>
                    <a:bodyPr/>
                    <a:lstStyle/>
                    <a:p>
                      <a:pPr algn="ctr"/>
                      <a:r>
                        <a:rPr lang="en-US" sz="1400" b="1"/>
                        <a:t>47 (28%)</a:t>
                      </a:r>
                    </a:p>
                  </a:txBody>
                  <a:tcPr/>
                </a:tc>
                <a:tc>
                  <a:txBody>
                    <a:bodyPr/>
                    <a:lstStyle/>
                    <a:p>
                      <a:pPr algn="ctr"/>
                      <a:r>
                        <a:rPr lang="en-US" sz="1400" b="1"/>
                        <a:t>56 (37%)</a:t>
                      </a:r>
                    </a:p>
                  </a:txBody>
                  <a:tcPr/>
                </a:tc>
                <a:tc>
                  <a:txBody>
                    <a:bodyPr/>
                    <a:lstStyle/>
                    <a:p>
                      <a:pPr algn="ctr"/>
                      <a:r>
                        <a:rPr lang="en-US" sz="1400" b="1"/>
                        <a:t>57 (38%)</a:t>
                      </a:r>
                    </a:p>
                  </a:txBody>
                  <a:tcPr/>
                </a:tc>
                <a:tc>
                  <a:txBody>
                    <a:bodyPr/>
                    <a:lstStyle/>
                    <a:p>
                      <a:pPr algn="ctr"/>
                      <a:r>
                        <a:rPr lang="en-US" sz="1400" b="1"/>
                        <a:t>5 (3%)</a:t>
                      </a:r>
                    </a:p>
                  </a:txBody>
                  <a:tcPr/>
                </a:tc>
                <a:extLst>
                  <a:ext uri="{0D108BD9-81ED-4DB2-BD59-A6C34878D82A}">
                    <a16:rowId xmlns:a16="http://schemas.microsoft.com/office/drawing/2014/main" val="2884693470"/>
                  </a:ext>
                </a:extLst>
              </a:tr>
              <a:tr h="370840">
                <a:tc>
                  <a:txBody>
                    <a:bodyPr/>
                    <a:lstStyle/>
                    <a:p>
                      <a:endParaRPr lang="en-US" sz="1400"/>
                    </a:p>
                  </a:txBody>
                  <a:tcPr/>
                </a:tc>
                <a:tc>
                  <a:txBody>
                    <a:bodyPr/>
                    <a:lstStyle/>
                    <a:p>
                      <a:pPr algn="ctr"/>
                      <a:endParaRPr lang="en-US" sz="1400"/>
                    </a:p>
                  </a:txBody>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tc>
                <a:extLst>
                  <a:ext uri="{0D108BD9-81ED-4DB2-BD59-A6C34878D82A}">
                    <a16:rowId xmlns:a16="http://schemas.microsoft.com/office/drawing/2014/main" val="726744190"/>
                  </a:ext>
                </a:extLst>
              </a:tr>
            </a:tbl>
          </a:graphicData>
        </a:graphic>
      </p:graphicFrame>
      <p:sp>
        <p:nvSpPr>
          <p:cNvPr id="40" name="TextBox 39">
            <a:extLst>
              <a:ext uri="{FF2B5EF4-FFF2-40B4-BE49-F238E27FC236}">
                <a16:creationId xmlns:a16="http://schemas.microsoft.com/office/drawing/2014/main" id="{93A7EEE0-C06F-64A6-6EBE-58C97FBE45E2}"/>
              </a:ext>
            </a:extLst>
          </p:cNvPr>
          <p:cNvSpPr txBox="1"/>
          <p:nvPr/>
        </p:nvSpPr>
        <p:spPr>
          <a:xfrm>
            <a:off x="5776560" y="1404491"/>
            <a:ext cx="458490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mn-cs"/>
              </a:rPr>
              <a:t>40 participants, median age 26 (12-54)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mn-cs"/>
              </a:rPr>
              <a:t>165 tumors (40 target, 125 non-target)</a:t>
            </a:r>
          </a:p>
        </p:txBody>
      </p:sp>
      <p:sp>
        <p:nvSpPr>
          <p:cNvPr id="5" name="TextBox 4">
            <a:extLst>
              <a:ext uri="{FF2B5EF4-FFF2-40B4-BE49-F238E27FC236}">
                <a16:creationId xmlns:a16="http://schemas.microsoft.com/office/drawing/2014/main" id="{C840FEDA-49AD-9C97-95E9-EEA3E1B1752B}"/>
              </a:ext>
            </a:extLst>
          </p:cNvPr>
          <p:cNvSpPr txBox="1"/>
          <p:nvPr/>
        </p:nvSpPr>
        <p:spPr>
          <a:xfrm>
            <a:off x="1998660" y="6424308"/>
            <a:ext cx="19743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4C02"/>
                </a:solidFill>
                <a:effectLst/>
                <a:uLnTx/>
                <a:uFillTx/>
                <a:latin typeface="Calibri Light" panose="020F0302020204030204"/>
                <a:ea typeface="+mn-ea"/>
                <a:cs typeface="+mn-cs"/>
              </a:rPr>
              <a:t>Plotkin et al, NEJM, 2024</a:t>
            </a:r>
          </a:p>
        </p:txBody>
      </p:sp>
    </p:spTree>
    <p:extLst>
      <p:ext uri="{BB962C8B-B14F-4D97-AF65-F5344CB8AC3E}">
        <p14:creationId xmlns:p14="http://schemas.microsoft.com/office/powerpoint/2010/main" val="401004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382185-A8E0-EB6B-B1EC-2544FDE72A6F}"/>
              </a:ext>
            </a:extLst>
          </p:cNvPr>
          <p:cNvSpPr>
            <a:spLocks noGrp="1"/>
          </p:cNvSpPr>
          <p:nvPr>
            <p:ph type="title"/>
          </p:nvPr>
        </p:nvSpPr>
        <p:spPr>
          <a:xfrm>
            <a:off x="668154" y="0"/>
            <a:ext cx="10608502" cy="532699"/>
          </a:xfrm>
        </p:spPr>
        <p:txBody>
          <a:bodyPr/>
          <a:lstStyle/>
          <a:p>
            <a:r>
              <a:rPr lang="en-US" dirty="0"/>
              <a:t>Clinical Activity of </a:t>
            </a:r>
            <a:r>
              <a:rPr lang="en-US" dirty="0" err="1"/>
              <a:t>Brigatinib</a:t>
            </a:r>
            <a:r>
              <a:rPr lang="en-US" dirty="0"/>
              <a:t> in a Range of NF2-related Tumors Based on MRI Tumor Volume Reduction</a:t>
            </a:r>
          </a:p>
        </p:txBody>
      </p:sp>
      <p:pic>
        <p:nvPicPr>
          <p:cNvPr id="6" name="Picture 5">
            <a:extLst>
              <a:ext uri="{FF2B5EF4-FFF2-40B4-BE49-F238E27FC236}">
                <a16:creationId xmlns:a16="http://schemas.microsoft.com/office/drawing/2014/main" id="{5C23A1C3-CC93-9317-DC47-DD37BA84ECE0}"/>
              </a:ext>
            </a:extLst>
          </p:cNvPr>
          <p:cNvPicPr>
            <a:picLocks noChangeAspect="1"/>
          </p:cNvPicPr>
          <p:nvPr/>
        </p:nvPicPr>
        <p:blipFill rotWithShape="1">
          <a:blip r:embed="rId2"/>
          <a:srcRect r="26396"/>
          <a:stretch/>
        </p:blipFill>
        <p:spPr>
          <a:xfrm>
            <a:off x="7169001" y="1163843"/>
            <a:ext cx="4176310" cy="4255882"/>
          </a:xfrm>
          <a:prstGeom prst="rect">
            <a:avLst/>
          </a:prstGeom>
        </p:spPr>
      </p:pic>
      <p:pic>
        <p:nvPicPr>
          <p:cNvPr id="8" name="Picture 7">
            <a:extLst>
              <a:ext uri="{FF2B5EF4-FFF2-40B4-BE49-F238E27FC236}">
                <a16:creationId xmlns:a16="http://schemas.microsoft.com/office/drawing/2014/main" id="{C1865AFC-2BD8-B3E6-728F-2A0E0AC978DE}"/>
              </a:ext>
            </a:extLst>
          </p:cNvPr>
          <p:cNvPicPr>
            <a:picLocks noChangeAspect="1"/>
          </p:cNvPicPr>
          <p:nvPr/>
        </p:nvPicPr>
        <p:blipFill rotWithShape="1">
          <a:blip r:embed="rId3"/>
          <a:srcRect r="27948"/>
          <a:stretch/>
        </p:blipFill>
        <p:spPr>
          <a:xfrm>
            <a:off x="846689" y="1249540"/>
            <a:ext cx="4096786" cy="3960533"/>
          </a:xfrm>
          <a:prstGeom prst="rect">
            <a:avLst/>
          </a:prstGeom>
        </p:spPr>
      </p:pic>
      <p:pic>
        <p:nvPicPr>
          <p:cNvPr id="13" name="Picture 12">
            <a:extLst>
              <a:ext uri="{FF2B5EF4-FFF2-40B4-BE49-F238E27FC236}">
                <a16:creationId xmlns:a16="http://schemas.microsoft.com/office/drawing/2014/main" id="{B5DACD84-117A-F0A3-341A-65489EEB8CD6}"/>
              </a:ext>
            </a:extLst>
          </p:cNvPr>
          <p:cNvPicPr>
            <a:picLocks noChangeAspect="1"/>
          </p:cNvPicPr>
          <p:nvPr/>
        </p:nvPicPr>
        <p:blipFill rotWithShape="1">
          <a:blip r:embed="rId4"/>
          <a:srcRect l="72052" t="39447" b="35226"/>
          <a:stretch/>
        </p:blipFill>
        <p:spPr>
          <a:xfrm>
            <a:off x="5400675" y="2466980"/>
            <a:ext cx="1524000" cy="962020"/>
          </a:xfrm>
          <a:prstGeom prst="rect">
            <a:avLst/>
          </a:prstGeom>
        </p:spPr>
      </p:pic>
      <p:sp>
        <p:nvSpPr>
          <p:cNvPr id="10" name="TextBox 9">
            <a:extLst>
              <a:ext uri="{FF2B5EF4-FFF2-40B4-BE49-F238E27FC236}">
                <a16:creationId xmlns:a16="http://schemas.microsoft.com/office/drawing/2014/main" id="{6B8E544F-D699-4AD3-8CD0-F55737A87D09}"/>
              </a:ext>
            </a:extLst>
          </p:cNvPr>
          <p:cNvSpPr txBox="1"/>
          <p:nvPr/>
        </p:nvSpPr>
        <p:spPr>
          <a:xfrm>
            <a:off x="4571064" y="5041962"/>
            <a:ext cx="8458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Light" panose="020F0302020204030204"/>
                <a:ea typeface="+mn-ea"/>
                <a:cs typeface="+mn-cs"/>
              </a:rPr>
              <a:t>Overall response rate: 10% (4/40)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a:ea typeface="+mn-ea"/>
                <a:cs typeface="+mn-cs"/>
              </a:rPr>
              <a:t>Non-vestibular schwannoma: 22% (2/9)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a:ea typeface="+mn-ea"/>
                <a:cs typeface="+mn-cs"/>
              </a:rPr>
              <a:t>Meningioma: 11% (2/19)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a:ea typeface="+mn-ea"/>
                <a:cs typeface="+mn-cs"/>
              </a:rPr>
              <a:t>Vestibular schwannoma: 0% (0/10)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a:ea typeface="+mn-ea"/>
                <a:cs typeface="+mn-cs"/>
              </a:rPr>
              <a:t>Ependymoma: 0% (0/2)</a:t>
            </a:r>
          </a:p>
        </p:txBody>
      </p:sp>
      <p:sp>
        <p:nvSpPr>
          <p:cNvPr id="4" name="TextBox 3">
            <a:extLst>
              <a:ext uri="{FF2B5EF4-FFF2-40B4-BE49-F238E27FC236}">
                <a16:creationId xmlns:a16="http://schemas.microsoft.com/office/drawing/2014/main" id="{F6C15152-17C5-CBDF-A253-CDA849C31648}"/>
              </a:ext>
            </a:extLst>
          </p:cNvPr>
          <p:cNvSpPr txBox="1"/>
          <p:nvPr/>
        </p:nvSpPr>
        <p:spPr>
          <a:xfrm>
            <a:off x="1998660" y="6424308"/>
            <a:ext cx="19743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4C02"/>
                </a:solidFill>
                <a:effectLst/>
                <a:uLnTx/>
                <a:uFillTx/>
                <a:latin typeface="Calibri Light" panose="020F0302020204030204"/>
                <a:ea typeface="+mn-ea"/>
                <a:cs typeface="+mn-cs"/>
              </a:rPr>
              <a:t>Plotkin et al, NEJM, 2024</a:t>
            </a:r>
          </a:p>
        </p:txBody>
      </p:sp>
    </p:spTree>
    <p:extLst>
      <p:ext uri="{BB962C8B-B14F-4D97-AF65-F5344CB8AC3E}">
        <p14:creationId xmlns:p14="http://schemas.microsoft.com/office/powerpoint/2010/main" val="2238848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2E1E5-0BBF-7501-08F8-E93EC648C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8081F-07C2-9488-FD93-D9C72B238DA2}"/>
              </a:ext>
            </a:extLst>
          </p:cNvPr>
          <p:cNvSpPr>
            <a:spLocks noGrp="1"/>
          </p:cNvSpPr>
          <p:nvPr>
            <p:ph type="title"/>
          </p:nvPr>
        </p:nvSpPr>
        <p:spPr>
          <a:xfrm>
            <a:off x="546359" y="1209788"/>
            <a:ext cx="7730866" cy="532699"/>
          </a:xfrm>
        </p:spPr>
        <p:txBody>
          <a:bodyPr/>
          <a:lstStyle/>
          <a:p>
            <a:r>
              <a:rPr lang="en-US" dirty="0"/>
              <a:t>Neurofibromatosis Type 1 and EU PEARL</a:t>
            </a:r>
          </a:p>
        </p:txBody>
      </p:sp>
    </p:spTree>
    <p:extLst>
      <p:ext uri="{BB962C8B-B14F-4D97-AF65-F5344CB8AC3E}">
        <p14:creationId xmlns:p14="http://schemas.microsoft.com/office/powerpoint/2010/main" val="3545464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0F3E6B-F9AB-1593-76E6-2268C0B1CEC0}"/>
              </a:ext>
            </a:extLst>
          </p:cNvPr>
          <p:cNvSpPr>
            <a:spLocks noGrp="1"/>
          </p:cNvSpPr>
          <p:nvPr>
            <p:ph type="title"/>
          </p:nvPr>
        </p:nvSpPr>
        <p:spPr/>
        <p:txBody>
          <a:bodyPr/>
          <a:lstStyle/>
          <a:p>
            <a:r>
              <a:rPr lang="en-US" dirty="0"/>
              <a:t>Manifestations of NF1 Over a Lifetime</a:t>
            </a:r>
          </a:p>
        </p:txBody>
      </p:sp>
      <p:grpSp>
        <p:nvGrpSpPr>
          <p:cNvPr id="82" name="Group 81">
            <a:extLst>
              <a:ext uri="{FF2B5EF4-FFF2-40B4-BE49-F238E27FC236}">
                <a16:creationId xmlns:a16="http://schemas.microsoft.com/office/drawing/2014/main" id="{58581CA4-72E8-41EC-9B8F-D4278BCC1E9A}"/>
              </a:ext>
            </a:extLst>
          </p:cNvPr>
          <p:cNvGrpSpPr/>
          <p:nvPr/>
        </p:nvGrpSpPr>
        <p:grpSpPr>
          <a:xfrm>
            <a:off x="790606" y="1437686"/>
            <a:ext cx="10267950" cy="4486863"/>
            <a:chOff x="385262" y="1403781"/>
            <a:chExt cx="10748885" cy="5044113"/>
          </a:xfrm>
        </p:grpSpPr>
        <p:sp>
          <p:nvSpPr>
            <p:cNvPr id="29" name="TextBox 28">
              <a:extLst>
                <a:ext uri="{FF2B5EF4-FFF2-40B4-BE49-F238E27FC236}">
                  <a16:creationId xmlns:a16="http://schemas.microsoft.com/office/drawing/2014/main" id="{FF428585-79F7-F143-A6B0-A83BE4065C01}"/>
                </a:ext>
              </a:extLst>
            </p:cNvPr>
            <p:cNvSpPr txBox="1"/>
            <p:nvPr/>
          </p:nvSpPr>
          <p:spPr>
            <a:xfrm>
              <a:off x="3355876" y="2402562"/>
              <a:ext cx="1782462" cy="28545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Arial"/>
                  <a:ea typeface="+mn-ea"/>
                  <a:cs typeface="+mn-cs"/>
                </a:rPr>
                <a:t>Plexiform neurofibroma</a:t>
              </a:r>
            </a:p>
          </p:txBody>
        </p:sp>
        <p:sp>
          <p:nvSpPr>
            <p:cNvPr id="31" name="TextBox 30">
              <a:extLst>
                <a:ext uri="{FF2B5EF4-FFF2-40B4-BE49-F238E27FC236}">
                  <a16:creationId xmlns:a16="http://schemas.microsoft.com/office/drawing/2014/main" id="{22107BB0-574F-4F42-886A-68A55894D2C4}"/>
                </a:ext>
              </a:extLst>
            </p:cNvPr>
            <p:cNvSpPr txBox="1"/>
            <p:nvPr/>
          </p:nvSpPr>
          <p:spPr>
            <a:xfrm>
              <a:off x="4490150" y="2845386"/>
              <a:ext cx="1852942" cy="28545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0000"/>
                  </a:solidFill>
                  <a:effectLst/>
                  <a:uLnTx/>
                  <a:uFillTx/>
                  <a:latin typeface="Arial"/>
                  <a:ea typeface="+mn-ea"/>
                  <a:cs typeface="+mn-cs"/>
                </a:rPr>
                <a:t>Paraspinal neurofibroma</a:t>
              </a:r>
            </a:p>
          </p:txBody>
        </p:sp>
        <p:sp>
          <p:nvSpPr>
            <p:cNvPr id="32" name="TextBox 31">
              <a:extLst>
                <a:ext uri="{FF2B5EF4-FFF2-40B4-BE49-F238E27FC236}">
                  <a16:creationId xmlns:a16="http://schemas.microsoft.com/office/drawing/2014/main" id="{563649DF-7376-6744-8870-5312B75B05A2}"/>
                </a:ext>
              </a:extLst>
            </p:cNvPr>
            <p:cNvSpPr txBox="1"/>
            <p:nvPr/>
          </p:nvSpPr>
          <p:spPr>
            <a:xfrm>
              <a:off x="3270592" y="4216713"/>
              <a:ext cx="1468341"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Learning deficits</a:t>
              </a:r>
            </a:p>
          </p:txBody>
        </p:sp>
        <p:sp>
          <p:nvSpPr>
            <p:cNvPr id="33" name="TextBox 32">
              <a:extLst>
                <a:ext uri="{FF2B5EF4-FFF2-40B4-BE49-F238E27FC236}">
                  <a16:creationId xmlns:a16="http://schemas.microsoft.com/office/drawing/2014/main" id="{E5045018-6D36-7944-ABB4-332446728BEB}"/>
                </a:ext>
              </a:extLst>
            </p:cNvPr>
            <p:cNvSpPr txBox="1"/>
            <p:nvPr/>
          </p:nvSpPr>
          <p:spPr>
            <a:xfrm>
              <a:off x="3274942" y="4021020"/>
              <a:ext cx="713229"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ADHD</a:t>
              </a:r>
            </a:p>
          </p:txBody>
        </p:sp>
        <p:sp>
          <p:nvSpPr>
            <p:cNvPr id="36" name="TextBox 35">
              <a:extLst>
                <a:ext uri="{FF2B5EF4-FFF2-40B4-BE49-F238E27FC236}">
                  <a16:creationId xmlns:a16="http://schemas.microsoft.com/office/drawing/2014/main" id="{A8CBD3A1-85FD-9A45-A1FA-8CBCEA3BE398}"/>
                </a:ext>
              </a:extLst>
            </p:cNvPr>
            <p:cNvSpPr txBox="1"/>
            <p:nvPr/>
          </p:nvSpPr>
          <p:spPr>
            <a:xfrm>
              <a:off x="6182116" y="4119657"/>
              <a:ext cx="1973763"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Brainstem glioma/HGG</a:t>
              </a:r>
            </a:p>
          </p:txBody>
        </p:sp>
        <p:sp>
          <p:nvSpPr>
            <p:cNvPr id="49" name="TextBox 48">
              <a:extLst>
                <a:ext uri="{FF2B5EF4-FFF2-40B4-BE49-F238E27FC236}">
                  <a16:creationId xmlns:a16="http://schemas.microsoft.com/office/drawing/2014/main" id="{34C7CE76-ED87-1D49-B7D6-B5BD3DB2F8ED}"/>
                </a:ext>
              </a:extLst>
            </p:cNvPr>
            <p:cNvSpPr txBox="1"/>
            <p:nvPr/>
          </p:nvSpPr>
          <p:spPr>
            <a:xfrm>
              <a:off x="4941153" y="3935379"/>
              <a:ext cx="1361263" cy="28545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MPNST (sarcoma)</a:t>
              </a:r>
            </a:p>
          </p:txBody>
        </p:sp>
        <p:sp>
          <p:nvSpPr>
            <p:cNvPr id="50" name="TextBox 49">
              <a:extLst>
                <a:ext uri="{FF2B5EF4-FFF2-40B4-BE49-F238E27FC236}">
                  <a16:creationId xmlns:a16="http://schemas.microsoft.com/office/drawing/2014/main" id="{9D1F0149-71CC-9447-827B-E6179E883004}"/>
                </a:ext>
              </a:extLst>
            </p:cNvPr>
            <p:cNvSpPr txBox="1"/>
            <p:nvPr/>
          </p:nvSpPr>
          <p:spPr>
            <a:xfrm>
              <a:off x="7880962" y="3925703"/>
              <a:ext cx="1277046"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Breast cancer</a:t>
              </a:r>
            </a:p>
          </p:txBody>
        </p:sp>
        <p:grpSp>
          <p:nvGrpSpPr>
            <p:cNvPr id="4" name="Group 3"/>
            <p:cNvGrpSpPr/>
            <p:nvPr/>
          </p:nvGrpSpPr>
          <p:grpSpPr>
            <a:xfrm>
              <a:off x="539903" y="4697260"/>
              <a:ext cx="10594244" cy="1750634"/>
              <a:chOff x="970418" y="2879196"/>
              <a:chExt cx="10553711" cy="1922550"/>
            </a:xfrm>
          </p:grpSpPr>
          <p:grpSp>
            <p:nvGrpSpPr>
              <p:cNvPr id="38" name="Group 37">
                <a:extLst>
                  <a:ext uri="{FF2B5EF4-FFF2-40B4-BE49-F238E27FC236}">
                    <a16:creationId xmlns:a16="http://schemas.microsoft.com/office/drawing/2014/main" id="{38243B9A-5030-E547-8014-58ECDA86EAB8}"/>
                  </a:ext>
                </a:extLst>
              </p:cNvPr>
              <p:cNvGrpSpPr/>
              <p:nvPr/>
            </p:nvGrpSpPr>
            <p:grpSpPr>
              <a:xfrm>
                <a:off x="1052817" y="4039695"/>
                <a:ext cx="1219736" cy="472279"/>
                <a:chOff x="904898" y="3995875"/>
                <a:chExt cx="1805746" cy="699181"/>
              </a:xfrm>
            </p:grpSpPr>
            <p:pic>
              <p:nvPicPr>
                <p:cNvPr id="11" name="Graphic 10">
                  <a:extLst>
                    <a:ext uri="{FF2B5EF4-FFF2-40B4-BE49-F238E27FC236}">
                      <a16:creationId xmlns:a16="http://schemas.microsoft.com/office/drawing/2014/main" id="{C02728F3-6FF3-604E-B982-37BC22F02F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5380" y="3995875"/>
                  <a:ext cx="540277" cy="699181"/>
                </a:xfrm>
                <a:prstGeom prst="rect">
                  <a:avLst/>
                </a:prstGeom>
              </p:spPr>
            </p:pic>
            <p:cxnSp>
              <p:nvCxnSpPr>
                <p:cNvPr id="12" name="Straight Connector 11">
                  <a:extLst>
                    <a:ext uri="{FF2B5EF4-FFF2-40B4-BE49-F238E27FC236}">
                      <a16:creationId xmlns:a16="http://schemas.microsoft.com/office/drawing/2014/main" id="{9DC6BABF-4C9C-EC4D-9115-4B96418920A9}"/>
                    </a:ext>
                  </a:extLst>
                </p:cNvPr>
                <p:cNvCxnSpPr>
                  <a:cxnSpLocks/>
                </p:cNvCxnSpPr>
                <p:nvPr/>
              </p:nvCxnSpPr>
              <p:spPr>
                <a:xfrm>
                  <a:off x="904898" y="4600345"/>
                  <a:ext cx="1805746" cy="0"/>
                </a:xfrm>
                <a:prstGeom prst="line">
                  <a:avLst/>
                </a:prstGeom>
                <a:ln w="444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719FFA0-AB23-B14C-95B8-5704F73EB4C4}"/>
                  </a:ext>
                </a:extLst>
              </p:cNvPr>
              <p:cNvGrpSpPr/>
              <p:nvPr/>
            </p:nvGrpSpPr>
            <p:grpSpPr>
              <a:xfrm>
                <a:off x="2481545" y="3879803"/>
                <a:ext cx="1337420" cy="635870"/>
                <a:chOff x="2222010" y="3758085"/>
                <a:chExt cx="1979968" cy="941367"/>
              </a:xfrm>
            </p:grpSpPr>
            <p:pic>
              <p:nvPicPr>
                <p:cNvPr id="9" name="Graphic 8" descr="Baby outline">
                  <a:extLst>
                    <a:ext uri="{FF2B5EF4-FFF2-40B4-BE49-F238E27FC236}">
                      <a16:creationId xmlns:a16="http://schemas.microsoft.com/office/drawing/2014/main" id="{B139616E-8F5D-7F44-B1B6-0DFBA5559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010" y="3758085"/>
                  <a:ext cx="941367" cy="941367"/>
                </a:xfrm>
                <a:prstGeom prst="rect">
                  <a:avLst/>
                </a:prstGeom>
              </p:spPr>
            </p:pic>
            <p:cxnSp>
              <p:nvCxnSpPr>
                <p:cNvPr id="13" name="Straight Connector 12">
                  <a:extLst>
                    <a:ext uri="{FF2B5EF4-FFF2-40B4-BE49-F238E27FC236}">
                      <a16:creationId xmlns:a16="http://schemas.microsoft.com/office/drawing/2014/main" id="{5EF3182F-E073-3348-80F1-E5B78CBC4DE2}"/>
                    </a:ext>
                  </a:extLst>
                </p:cNvPr>
                <p:cNvCxnSpPr>
                  <a:cxnSpLocks/>
                </p:cNvCxnSpPr>
                <p:nvPr/>
              </p:nvCxnSpPr>
              <p:spPr>
                <a:xfrm>
                  <a:off x="2319116" y="4600345"/>
                  <a:ext cx="1882862" cy="0"/>
                </a:xfrm>
                <a:prstGeom prst="line">
                  <a:avLst/>
                </a:prstGeom>
                <a:ln w="444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54AE25D0-32CF-7E4E-9B7E-EEE5BBBFCE16}"/>
                  </a:ext>
                </a:extLst>
              </p:cNvPr>
              <p:cNvGrpSpPr/>
              <p:nvPr/>
            </p:nvGrpSpPr>
            <p:grpSpPr>
              <a:xfrm>
                <a:off x="3690659" y="3314787"/>
                <a:ext cx="1550294" cy="1164093"/>
                <a:chOff x="3278025" y="2932340"/>
                <a:chExt cx="2295116" cy="1723369"/>
              </a:xfrm>
            </p:grpSpPr>
            <p:pic>
              <p:nvPicPr>
                <p:cNvPr id="8" name="Graphic 7" descr="Child with balloon outline">
                  <a:extLst>
                    <a:ext uri="{FF2B5EF4-FFF2-40B4-BE49-F238E27FC236}">
                      <a16:creationId xmlns:a16="http://schemas.microsoft.com/office/drawing/2014/main" id="{7FBE6BD6-4FBA-9F42-AC41-75730354EF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025" y="2932340"/>
                  <a:ext cx="1723369" cy="1723369"/>
                </a:xfrm>
                <a:prstGeom prst="rect">
                  <a:avLst/>
                </a:prstGeom>
              </p:spPr>
            </p:pic>
            <p:cxnSp>
              <p:nvCxnSpPr>
                <p:cNvPr id="14" name="Straight Connector 13">
                  <a:extLst>
                    <a:ext uri="{FF2B5EF4-FFF2-40B4-BE49-F238E27FC236}">
                      <a16:creationId xmlns:a16="http://schemas.microsoft.com/office/drawing/2014/main" id="{BAC9C2F2-4F85-C74D-864B-16C4B24ADCAF}"/>
                    </a:ext>
                  </a:extLst>
                </p:cNvPr>
                <p:cNvCxnSpPr>
                  <a:cxnSpLocks/>
                </p:cNvCxnSpPr>
                <p:nvPr/>
              </p:nvCxnSpPr>
              <p:spPr>
                <a:xfrm>
                  <a:off x="3771652" y="4600345"/>
                  <a:ext cx="1801489" cy="0"/>
                </a:xfrm>
                <a:prstGeom prst="line">
                  <a:avLst/>
                </a:prstGeom>
                <a:ln w="444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BC38449B-C866-4840-A7C1-8F722CAA1D12}"/>
                  </a:ext>
                </a:extLst>
              </p:cNvPr>
              <p:cNvGrpSpPr/>
              <p:nvPr/>
            </p:nvGrpSpPr>
            <p:grpSpPr>
              <a:xfrm>
                <a:off x="5156347" y="3156667"/>
                <a:ext cx="1607526" cy="1340905"/>
                <a:chOff x="4655954" y="2692803"/>
                <a:chExt cx="2379844" cy="1985129"/>
              </a:xfrm>
            </p:grpSpPr>
            <p:pic>
              <p:nvPicPr>
                <p:cNvPr id="7" name="Graphic 6" descr="Man outline">
                  <a:extLst>
                    <a:ext uri="{FF2B5EF4-FFF2-40B4-BE49-F238E27FC236}">
                      <a16:creationId xmlns:a16="http://schemas.microsoft.com/office/drawing/2014/main" id="{1DA96683-CE96-674C-BF9F-5739DCF73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5954" y="2692803"/>
                  <a:ext cx="1985130" cy="1985129"/>
                </a:xfrm>
                <a:prstGeom prst="rect">
                  <a:avLst/>
                </a:prstGeom>
              </p:spPr>
            </p:pic>
            <p:cxnSp>
              <p:nvCxnSpPr>
                <p:cNvPr id="15" name="Straight Connector 14">
                  <a:extLst>
                    <a:ext uri="{FF2B5EF4-FFF2-40B4-BE49-F238E27FC236}">
                      <a16:creationId xmlns:a16="http://schemas.microsoft.com/office/drawing/2014/main" id="{F397AAC9-DD89-2348-8421-EA397D69EC62}"/>
                    </a:ext>
                  </a:extLst>
                </p:cNvPr>
                <p:cNvCxnSpPr>
                  <a:cxnSpLocks/>
                </p:cNvCxnSpPr>
                <p:nvPr/>
              </p:nvCxnSpPr>
              <p:spPr>
                <a:xfrm>
                  <a:off x="5226828" y="4600345"/>
                  <a:ext cx="1808970" cy="0"/>
                </a:xfrm>
                <a:prstGeom prst="line">
                  <a:avLst/>
                </a:prstGeom>
                <a:ln w="444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2B21FBC-FE62-1940-B1E4-9F529B781043}"/>
                  </a:ext>
                </a:extLst>
              </p:cNvPr>
              <p:cNvGrpSpPr/>
              <p:nvPr/>
            </p:nvGrpSpPr>
            <p:grpSpPr>
              <a:xfrm>
                <a:off x="6572725" y="2897007"/>
                <a:ext cx="1710665" cy="1614968"/>
                <a:chOff x="5990200" y="2304193"/>
                <a:chExt cx="2532536" cy="2390863"/>
              </a:xfrm>
            </p:grpSpPr>
            <p:pic>
              <p:nvPicPr>
                <p:cNvPr id="10" name="Graphic 9" descr="Man outline">
                  <a:extLst>
                    <a:ext uri="{FF2B5EF4-FFF2-40B4-BE49-F238E27FC236}">
                      <a16:creationId xmlns:a16="http://schemas.microsoft.com/office/drawing/2014/main" id="{2D6B7338-41CA-ED4F-A358-5ADB95D817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0200" y="2304193"/>
                  <a:ext cx="2390863" cy="2390863"/>
                </a:xfrm>
                <a:prstGeom prst="rect">
                  <a:avLst/>
                </a:prstGeom>
              </p:spPr>
            </p:pic>
            <p:cxnSp>
              <p:nvCxnSpPr>
                <p:cNvPr id="16" name="Straight Connector 15">
                  <a:extLst>
                    <a:ext uri="{FF2B5EF4-FFF2-40B4-BE49-F238E27FC236}">
                      <a16:creationId xmlns:a16="http://schemas.microsoft.com/office/drawing/2014/main" id="{2E01FA0E-A3E6-3C43-BC2F-F1641E2DC110}"/>
                    </a:ext>
                  </a:extLst>
                </p:cNvPr>
                <p:cNvCxnSpPr>
                  <a:cxnSpLocks/>
                </p:cNvCxnSpPr>
                <p:nvPr/>
              </p:nvCxnSpPr>
              <p:spPr>
                <a:xfrm>
                  <a:off x="6721933" y="4600345"/>
                  <a:ext cx="1800803" cy="0"/>
                </a:xfrm>
                <a:prstGeom prst="line">
                  <a:avLst/>
                </a:prstGeom>
                <a:ln w="444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A8F6A1E-9F5C-F34C-8F39-691898B36D75}"/>
                  </a:ext>
                </a:extLst>
              </p:cNvPr>
              <p:cNvGrpSpPr/>
              <p:nvPr/>
            </p:nvGrpSpPr>
            <p:grpSpPr>
              <a:xfrm>
                <a:off x="8390626" y="2905108"/>
                <a:ext cx="1567255" cy="1648011"/>
                <a:chOff x="8230419" y="1881217"/>
                <a:chExt cx="2416804" cy="2541333"/>
              </a:xfrm>
            </p:grpSpPr>
            <p:pic>
              <p:nvPicPr>
                <p:cNvPr id="19" name="Graphic 18">
                  <a:extLst>
                    <a:ext uri="{FF2B5EF4-FFF2-40B4-BE49-F238E27FC236}">
                      <a16:creationId xmlns:a16="http://schemas.microsoft.com/office/drawing/2014/main" id="{5BEE1FD4-6C50-FE45-BE3A-DAE3B7C5EE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0419" y="1881217"/>
                  <a:ext cx="1963758" cy="2541333"/>
                </a:xfrm>
                <a:prstGeom prst="rect">
                  <a:avLst/>
                </a:prstGeom>
              </p:spPr>
            </p:pic>
            <p:cxnSp>
              <p:nvCxnSpPr>
                <p:cNvPr id="20" name="Straight Connector 19">
                  <a:extLst>
                    <a:ext uri="{FF2B5EF4-FFF2-40B4-BE49-F238E27FC236}">
                      <a16:creationId xmlns:a16="http://schemas.microsoft.com/office/drawing/2014/main" id="{E4DBB0FE-481E-9840-8931-D85CA4848BDC}"/>
                    </a:ext>
                  </a:extLst>
                </p:cNvPr>
                <p:cNvCxnSpPr>
                  <a:cxnSpLocks/>
                </p:cNvCxnSpPr>
                <p:nvPr/>
              </p:nvCxnSpPr>
              <p:spPr>
                <a:xfrm>
                  <a:off x="8764284" y="4272944"/>
                  <a:ext cx="1882939" cy="0"/>
                </a:xfrm>
                <a:prstGeom prst="line">
                  <a:avLst/>
                </a:prstGeom>
                <a:ln w="444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A6F68D73-C492-1E4E-995C-ED24014B2DCA}"/>
                  </a:ext>
                </a:extLst>
              </p:cNvPr>
              <p:cNvGrpSpPr/>
              <p:nvPr/>
            </p:nvGrpSpPr>
            <p:grpSpPr>
              <a:xfrm>
                <a:off x="9957883" y="2879196"/>
                <a:ext cx="1566246" cy="1723306"/>
                <a:chOff x="9544304" y="2251433"/>
                <a:chExt cx="2318732" cy="2551250"/>
              </a:xfrm>
            </p:grpSpPr>
            <p:pic>
              <p:nvPicPr>
                <p:cNvPr id="6" name="Graphic 5">
                  <a:extLst>
                    <a:ext uri="{FF2B5EF4-FFF2-40B4-BE49-F238E27FC236}">
                      <a16:creationId xmlns:a16="http://schemas.microsoft.com/office/drawing/2014/main" id="{80B046DC-D995-4E48-B884-C0CF933132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4304" y="2251433"/>
                  <a:ext cx="1971421" cy="2551250"/>
                </a:xfrm>
                <a:prstGeom prst="rect">
                  <a:avLst/>
                </a:prstGeom>
              </p:spPr>
            </p:pic>
            <p:cxnSp>
              <p:nvCxnSpPr>
                <p:cNvPr id="18" name="Straight Connector 17">
                  <a:extLst>
                    <a:ext uri="{FF2B5EF4-FFF2-40B4-BE49-F238E27FC236}">
                      <a16:creationId xmlns:a16="http://schemas.microsoft.com/office/drawing/2014/main" id="{1BE1E8A6-EA6A-7343-95B2-129F8244DBC8}"/>
                    </a:ext>
                  </a:extLst>
                </p:cNvPr>
                <p:cNvCxnSpPr>
                  <a:cxnSpLocks/>
                </p:cNvCxnSpPr>
                <p:nvPr/>
              </p:nvCxnSpPr>
              <p:spPr>
                <a:xfrm>
                  <a:off x="9992796" y="4600345"/>
                  <a:ext cx="1870240" cy="0"/>
                </a:xfrm>
                <a:prstGeom prst="line">
                  <a:avLst/>
                </a:prstGeom>
                <a:ln w="444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4D9BC9D7-F076-0D4D-84C3-804C5349BB00}"/>
                  </a:ext>
                </a:extLst>
              </p:cNvPr>
              <p:cNvSpPr txBox="1"/>
              <p:nvPr/>
            </p:nvSpPr>
            <p:spPr>
              <a:xfrm>
                <a:off x="970418" y="4494926"/>
                <a:ext cx="527960" cy="3068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DAEDEF">
                        <a:lumMod val="75000"/>
                      </a:srgbClr>
                    </a:solidFill>
                    <a:effectLst/>
                    <a:uLnTx/>
                    <a:uFillTx/>
                    <a:latin typeface="Calibri" panose="020F0502020204030204"/>
                    <a:ea typeface="+mn-ea"/>
                    <a:cs typeface="+mn-cs"/>
                  </a:rPr>
                  <a:t>Birth</a:t>
                </a:r>
              </a:p>
            </p:txBody>
          </p:sp>
          <p:sp>
            <p:nvSpPr>
              <p:cNvPr id="61" name="TextBox 60">
                <a:extLst>
                  <a:ext uri="{FF2B5EF4-FFF2-40B4-BE49-F238E27FC236}">
                    <a16:creationId xmlns:a16="http://schemas.microsoft.com/office/drawing/2014/main" id="{2C3CDE8E-DEE4-DD49-A9FC-63571F1116C0}"/>
                  </a:ext>
                </a:extLst>
              </p:cNvPr>
              <p:cNvSpPr txBox="1"/>
              <p:nvPr/>
            </p:nvSpPr>
            <p:spPr>
              <a:xfrm>
                <a:off x="2458882" y="4494926"/>
                <a:ext cx="696459" cy="3068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DAEDEF">
                        <a:lumMod val="75000"/>
                      </a:srgbClr>
                    </a:solidFill>
                    <a:effectLst/>
                    <a:uLnTx/>
                    <a:uFillTx/>
                    <a:latin typeface="Calibri" panose="020F0502020204030204"/>
                    <a:ea typeface="+mn-ea"/>
                    <a:cs typeface="+mn-cs"/>
                  </a:rPr>
                  <a:t>Infancy</a:t>
                </a:r>
              </a:p>
            </p:txBody>
          </p:sp>
          <p:sp>
            <p:nvSpPr>
              <p:cNvPr id="62" name="TextBox 61">
                <a:extLst>
                  <a:ext uri="{FF2B5EF4-FFF2-40B4-BE49-F238E27FC236}">
                    <a16:creationId xmlns:a16="http://schemas.microsoft.com/office/drawing/2014/main" id="{7DC01E27-737A-1C48-BAE7-9787F5938360}"/>
                  </a:ext>
                </a:extLst>
              </p:cNvPr>
              <p:cNvSpPr txBox="1"/>
              <p:nvPr/>
            </p:nvSpPr>
            <p:spPr>
              <a:xfrm>
                <a:off x="3941740" y="4494926"/>
                <a:ext cx="1250094" cy="3068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DAEDEF">
                        <a:lumMod val="75000"/>
                      </a:srgbClr>
                    </a:solidFill>
                    <a:effectLst/>
                    <a:uLnTx/>
                    <a:uFillTx/>
                    <a:latin typeface="Calibri" panose="020F0502020204030204"/>
                    <a:ea typeface="+mn-ea"/>
                    <a:cs typeface="+mn-cs"/>
                  </a:rPr>
                  <a:t>Early Childhood</a:t>
                </a:r>
              </a:p>
            </p:txBody>
          </p:sp>
          <p:sp>
            <p:nvSpPr>
              <p:cNvPr id="63" name="TextBox 62">
                <a:extLst>
                  <a:ext uri="{FF2B5EF4-FFF2-40B4-BE49-F238E27FC236}">
                    <a16:creationId xmlns:a16="http://schemas.microsoft.com/office/drawing/2014/main" id="{6EA859FE-32AD-CD4C-89E8-5D26FB77C9C1}"/>
                  </a:ext>
                </a:extLst>
              </p:cNvPr>
              <p:cNvSpPr txBox="1"/>
              <p:nvPr/>
            </p:nvSpPr>
            <p:spPr>
              <a:xfrm>
                <a:off x="5461256" y="4494926"/>
                <a:ext cx="1057525" cy="3068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DAEDEF">
                        <a:lumMod val="75000"/>
                      </a:srgbClr>
                    </a:solidFill>
                    <a:effectLst/>
                    <a:uLnTx/>
                    <a:uFillTx/>
                    <a:latin typeface="Calibri" panose="020F0502020204030204"/>
                    <a:ea typeface="+mn-ea"/>
                    <a:cs typeface="+mn-cs"/>
                  </a:rPr>
                  <a:t>Adolescence</a:t>
                </a:r>
              </a:p>
            </p:txBody>
          </p:sp>
          <p:sp>
            <p:nvSpPr>
              <p:cNvPr id="64" name="TextBox 63">
                <a:extLst>
                  <a:ext uri="{FF2B5EF4-FFF2-40B4-BE49-F238E27FC236}">
                    <a16:creationId xmlns:a16="http://schemas.microsoft.com/office/drawing/2014/main" id="{88342077-46F1-F04A-AAC9-7781588AAFE4}"/>
                  </a:ext>
                </a:extLst>
              </p:cNvPr>
              <p:cNvSpPr txBox="1"/>
              <p:nvPr/>
            </p:nvSpPr>
            <p:spPr>
              <a:xfrm>
                <a:off x="7021115" y="4494926"/>
                <a:ext cx="1250094" cy="3068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DAEDEF">
                        <a:lumMod val="75000"/>
                      </a:srgbClr>
                    </a:solidFill>
                    <a:effectLst/>
                    <a:uLnTx/>
                    <a:uFillTx/>
                    <a:latin typeface="Calibri" panose="020F0502020204030204"/>
                    <a:ea typeface="+mn-ea"/>
                    <a:cs typeface="+mn-cs"/>
                  </a:rPr>
                  <a:t>Early Adulthood</a:t>
                </a:r>
              </a:p>
            </p:txBody>
          </p:sp>
          <p:sp>
            <p:nvSpPr>
              <p:cNvPr id="65" name="TextBox 64">
                <a:extLst>
                  <a:ext uri="{FF2B5EF4-FFF2-40B4-BE49-F238E27FC236}">
                    <a16:creationId xmlns:a16="http://schemas.microsoft.com/office/drawing/2014/main" id="{36D94B0B-2980-CE44-A2C2-0FFE03C28160}"/>
                  </a:ext>
                </a:extLst>
              </p:cNvPr>
              <p:cNvSpPr txBox="1"/>
              <p:nvPr/>
            </p:nvSpPr>
            <p:spPr>
              <a:xfrm>
                <a:off x="8661657" y="4494926"/>
                <a:ext cx="881004" cy="3068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DAEDEF">
                        <a:lumMod val="75000"/>
                      </a:srgbClr>
                    </a:solidFill>
                    <a:effectLst/>
                    <a:uLnTx/>
                    <a:uFillTx/>
                    <a:latin typeface="Calibri" panose="020F0502020204030204"/>
                    <a:ea typeface="+mn-ea"/>
                    <a:cs typeface="+mn-cs"/>
                  </a:rPr>
                  <a:t>Adulthood</a:t>
                </a:r>
              </a:p>
            </p:txBody>
          </p:sp>
          <p:sp>
            <p:nvSpPr>
              <p:cNvPr id="66" name="TextBox 65">
                <a:extLst>
                  <a:ext uri="{FF2B5EF4-FFF2-40B4-BE49-F238E27FC236}">
                    <a16:creationId xmlns:a16="http://schemas.microsoft.com/office/drawing/2014/main" id="{87EDDF44-8251-324E-BFAF-4F841B09B525}"/>
                  </a:ext>
                </a:extLst>
              </p:cNvPr>
              <p:cNvSpPr txBox="1"/>
              <p:nvPr/>
            </p:nvSpPr>
            <p:spPr>
              <a:xfrm>
                <a:off x="10234964" y="4494926"/>
                <a:ext cx="1201952" cy="3068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DAEDEF">
                        <a:lumMod val="75000"/>
                      </a:srgbClr>
                    </a:solidFill>
                    <a:effectLst/>
                    <a:uLnTx/>
                    <a:uFillTx/>
                    <a:latin typeface="Calibri" panose="020F0502020204030204"/>
                    <a:ea typeface="+mn-ea"/>
                    <a:cs typeface="+mn-cs"/>
                  </a:rPr>
                  <a:t>Late Adulthood</a:t>
                </a:r>
              </a:p>
            </p:txBody>
          </p:sp>
        </p:grpSp>
        <p:sp>
          <p:nvSpPr>
            <p:cNvPr id="55" name="TextBox 54">
              <a:extLst>
                <a:ext uri="{FF2B5EF4-FFF2-40B4-BE49-F238E27FC236}">
                  <a16:creationId xmlns:a16="http://schemas.microsoft.com/office/drawing/2014/main" id="{D9F658F2-6FEE-4845-921E-194FF40C971F}"/>
                </a:ext>
              </a:extLst>
            </p:cNvPr>
            <p:cNvSpPr txBox="1"/>
            <p:nvPr/>
          </p:nvSpPr>
          <p:spPr>
            <a:xfrm>
              <a:off x="4520010" y="3236583"/>
              <a:ext cx="1868045" cy="28545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0000"/>
                  </a:solidFill>
                  <a:effectLst/>
                  <a:uLnTx/>
                  <a:uFillTx/>
                  <a:latin typeface="Arial"/>
                  <a:ea typeface="+mn-ea"/>
                  <a:cs typeface="+mn-cs"/>
                </a:rPr>
                <a:t>Cutaneous neurofibroma</a:t>
              </a:r>
            </a:p>
          </p:txBody>
        </p:sp>
        <p:grpSp>
          <p:nvGrpSpPr>
            <p:cNvPr id="21" name="Group 20">
              <a:extLst>
                <a:ext uri="{FF2B5EF4-FFF2-40B4-BE49-F238E27FC236}">
                  <a16:creationId xmlns:a16="http://schemas.microsoft.com/office/drawing/2014/main" id="{E9632F0E-4508-4A58-ABD4-4E575C4D3326}"/>
                </a:ext>
              </a:extLst>
            </p:cNvPr>
            <p:cNvGrpSpPr/>
            <p:nvPr/>
          </p:nvGrpSpPr>
          <p:grpSpPr>
            <a:xfrm>
              <a:off x="463521" y="1403781"/>
              <a:ext cx="5887244" cy="577533"/>
              <a:chOff x="463521" y="1403781"/>
              <a:chExt cx="5887244" cy="577533"/>
            </a:xfrm>
          </p:grpSpPr>
          <p:sp>
            <p:nvSpPr>
              <p:cNvPr id="22" name="TextBox 21">
                <a:extLst>
                  <a:ext uri="{FF2B5EF4-FFF2-40B4-BE49-F238E27FC236}">
                    <a16:creationId xmlns:a16="http://schemas.microsoft.com/office/drawing/2014/main" id="{F8671303-9435-8D4D-B503-BF93FB690050}"/>
                  </a:ext>
                </a:extLst>
              </p:cNvPr>
              <p:cNvSpPr txBox="1"/>
              <p:nvPr/>
            </p:nvSpPr>
            <p:spPr>
              <a:xfrm>
                <a:off x="968964" y="1669016"/>
                <a:ext cx="787733" cy="307323"/>
              </a:xfrm>
              <a:prstGeom prst="rect">
                <a:avLst/>
              </a:prstGeom>
              <a:noFill/>
              <a:ln>
                <a:no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CALMs</a:t>
                </a:r>
              </a:p>
            </p:txBody>
          </p:sp>
          <p:sp>
            <p:nvSpPr>
              <p:cNvPr id="23" name="TextBox 22">
                <a:extLst>
                  <a:ext uri="{FF2B5EF4-FFF2-40B4-BE49-F238E27FC236}">
                    <a16:creationId xmlns:a16="http://schemas.microsoft.com/office/drawing/2014/main" id="{473B03EF-5BDC-1442-9947-A39221D421CD}"/>
                  </a:ext>
                </a:extLst>
              </p:cNvPr>
              <p:cNvSpPr txBox="1"/>
              <p:nvPr/>
            </p:nvSpPr>
            <p:spPr>
              <a:xfrm>
                <a:off x="1491427" y="1403781"/>
                <a:ext cx="1514654"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Skinfold freckling</a:t>
                </a:r>
              </a:p>
            </p:txBody>
          </p:sp>
          <p:sp>
            <p:nvSpPr>
              <p:cNvPr id="24" name="TextBox 23">
                <a:extLst>
                  <a:ext uri="{FF2B5EF4-FFF2-40B4-BE49-F238E27FC236}">
                    <a16:creationId xmlns:a16="http://schemas.microsoft.com/office/drawing/2014/main" id="{1A05FFB5-E9A9-E343-BAF5-B8EF557C2888}"/>
                  </a:ext>
                </a:extLst>
              </p:cNvPr>
              <p:cNvSpPr txBox="1"/>
              <p:nvPr/>
            </p:nvSpPr>
            <p:spPr>
              <a:xfrm>
                <a:off x="2871579" y="1673991"/>
                <a:ext cx="1271004"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Lisch nodules</a:t>
                </a:r>
              </a:p>
            </p:txBody>
          </p:sp>
          <p:sp>
            <p:nvSpPr>
              <p:cNvPr id="28" name="TextBox 27">
                <a:extLst>
                  <a:ext uri="{FF2B5EF4-FFF2-40B4-BE49-F238E27FC236}">
                    <a16:creationId xmlns:a16="http://schemas.microsoft.com/office/drawing/2014/main" id="{5A180DED-BAEF-5749-84B9-3F45BD284C20}"/>
                  </a:ext>
                </a:extLst>
              </p:cNvPr>
              <p:cNvSpPr txBox="1"/>
              <p:nvPr/>
            </p:nvSpPr>
            <p:spPr>
              <a:xfrm>
                <a:off x="3821022" y="1442365"/>
                <a:ext cx="902510"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Scoliosis</a:t>
                </a:r>
              </a:p>
            </p:txBody>
          </p:sp>
          <p:cxnSp>
            <p:nvCxnSpPr>
              <p:cNvPr id="68" name="Straight Arrow Connector 67">
                <a:extLst>
                  <a:ext uri="{FF2B5EF4-FFF2-40B4-BE49-F238E27FC236}">
                    <a16:creationId xmlns:a16="http://schemas.microsoft.com/office/drawing/2014/main" id="{B6890EB8-0FBF-472F-842B-7D96AB04A192}"/>
                  </a:ext>
                </a:extLst>
              </p:cNvPr>
              <p:cNvCxnSpPr>
                <a:cxnSpLocks/>
              </p:cNvCxnSpPr>
              <p:nvPr/>
            </p:nvCxnSpPr>
            <p:spPr bwMode="auto">
              <a:xfrm>
                <a:off x="463521" y="1960864"/>
                <a:ext cx="5887244" cy="5649"/>
              </a:xfrm>
              <a:prstGeom prst="straightConnector1">
                <a:avLst/>
              </a:prstGeom>
              <a:solidFill>
                <a:schemeClr val="accent1"/>
              </a:solidFill>
              <a:ln w="9525" cap="flat" cmpd="sng" algn="ctr">
                <a:solidFill>
                  <a:srgbClr val="000000"/>
                </a:solidFill>
                <a:prstDash val="solid"/>
                <a:round/>
                <a:headEnd type="triangle"/>
                <a:tailEnd type="triangle"/>
              </a:ln>
              <a:effectLst/>
            </p:spPr>
          </p:cxnSp>
        </p:grpSp>
        <p:sp>
          <p:nvSpPr>
            <p:cNvPr id="59" name="TextBox 58">
              <a:extLst>
                <a:ext uri="{FF2B5EF4-FFF2-40B4-BE49-F238E27FC236}">
                  <a16:creationId xmlns:a16="http://schemas.microsoft.com/office/drawing/2014/main" id="{CCB51B7F-CA3A-40BF-A40D-E6B5B3041C53}"/>
                </a:ext>
              </a:extLst>
            </p:cNvPr>
            <p:cNvSpPr txBox="1"/>
            <p:nvPr/>
          </p:nvSpPr>
          <p:spPr>
            <a:xfrm>
              <a:off x="5512071" y="1995149"/>
              <a:ext cx="892442"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Vascular</a:t>
              </a:r>
            </a:p>
          </p:txBody>
        </p:sp>
        <p:cxnSp>
          <p:nvCxnSpPr>
            <p:cNvPr id="73" name="Straight Arrow Connector 72">
              <a:extLst>
                <a:ext uri="{FF2B5EF4-FFF2-40B4-BE49-F238E27FC236}">
                  <a16:creationId xmlns:a16="http://schemas.microsoft.com/office/drawing/2014/main" id="{F1CC0ECF-6CE7-4A38-9271-8648A36EA69B}"/>
                </a:ext>
              </a:extLst>
            </p:cNvPr>
            <p:cNvCxnSpPr>
              <a:cxnSpLocks/>
            </p:cNvCxnSpPr>
            <p:nvPr/>
          </p:nvCxnSpPr>
          <p:spPr bwMode="auto">
            <a:xfrm>
              <a:off x="2446784" y="2252244"/>
              <a:ext cx="5887244" cy="5649"/>
            </a:xfrm>
            <a:prstGeom prst="straightConnector1">
              <a:avLst/>
            </a:prstGeom>
            <a:solidFill>
              <a:schemeClr val="accent1"/>
            </a:solidFill>
            <a:ln w="9525" cap="flat" cmpd="sng" algn="ctr">
              <a:solidFill>
                <a:srgbClr val="000000"/>
              </a:solidFill>
              <a:prstDash val="solid"/>
              <a:round/>
              <a:headEnd type="triangle"/>
              <a:tailEnd type="triangle"/>
            </a:ln>
            <a:effectLst/>
          </p:spPr>
        </p:cxnSp>
        <p:grpSp>
          <p:nvGrpSpPr>
            <p:cNvPr id="79" name="Group 78">
              <a:extLst>
                <a:ext uri="{FF2B5EF4-FFF2-40B4-BE49-F238E27FC236}">
                  <a16:creationId xmlns:a16="http://schemas.microsoft.com/office/drawing/2014/main" id="{2F1A3CA4-5A41-4545-BF96-AF0B5FF14862}"/>
                </a:ext>
              </a:extLst>
            </p:cNvPr>
            <p:cNvGrpSpPr/>
            <p:nvPr/>
          </p:nvGrpSpPr>
          <p:grpSpPr>
            <a:xfrm>
              <a:off x="385262" y="2526631"/>
              <a:ext cx="5941961" cy="1260961"/>
              <a:chOff x="408804" y="2605699"/>
              <a:chExt cx="5941961" cy="1260961"/>
            </a:xfrm>
          </p:grpSpPr>
          <p:sp>
            <p:nvSpPr>
              <p:cNvPr id="25" name="TextBox 24">
                <a:extLst>
                  <a:ext uri="{FF2B5EF4-FFF2-40B4-BE49-F238E27FC236}">
                    <a16:creationId xmlns:a16="http://schemas.microsoft.com/office/drawing/2014/main" id="{1E3CD67B-FE80-4C4D-B886-EFA5B2D82D98}"/>
                  </a:ext>
                </a:extLst>
              </p:cNvPr>
              <p:cNvSpPr txBox="1"/>
              <p:nvPr/>
            </p:nvSpPr>
            <p:spPr>
              <a:xfrm>
                <a:off x="411104" y="2605699"/>
                <a:ext cx="1486464"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Orbital dysplasia</a:t>
                </a:r>
              </a:p>
            </p:txBody>
          </p:sp>
          <p:sp>
            <p:nvSpPr>
              <p:cNvPr id="26" name="TextBox 25">
                <a:extLst>
                  <a:ext uri="{FF2B5EF4-FFF2-40B4-BE49-F238E27FC236}">
                    <a16:creationId xmlns:a16="http://schemas.microsoft.com/office/drawing/2014/main" id="{62393428-75EF-F64F-9187-9DC4B4CBCD8D}"/>
                  </a:ext>
                </a:extLst>
              </p:cNvPr>
              <p:cNvSpPr txBox="1"/>
              <p:nvPr/>
            </p:nvSpPr>
            <p:spPr>
              <a:xfrm>
                <a:off x="409311" y="2848391"/>
                <a:ext cx="1393837"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Tibial dysplasia</a:t>
                </a:r>
              </a:p>
            </p:txBody>
          </p:sp>
          <p:sp>
            <p:nvSpPr>
              <p:cNvPr id="27" name="TextBox 26">
                <a:extLst>
                  <a:ext uri="{FF2B5EF4-FFF2-40B4-BE49-F238E27FC236}">
                    <a16:creationId xmlns:a16="http://schemas.microsoft.com/office/drawing/2014/main" id="{EA234C4E-CF76-8240-956B-3411EA5BDD0A}"/>
                  </a:ext>
                </a:extLst>
              </p:cNvPr>
              <p:cNvSpPr txBox="1"/>
              <p:nvPr/>
            </p:nvSpPr>
            <p:spPr>
              <a:xfrm>
                <a:off x="416405" y="3088139"/>
                <a:ext cx="1363632"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Pseudarthrosis</a:t>
                </a:r>
              </a:p>
            </p:txBody>
          </p:sp>
          <p:sp>
            <p:nvSpPr>
              <p:cNvPr id="34" name="TextBox 33">
                <a:extLst>
                  <a:ext uri="{FF2B5EF4-FFF2-40B4-BE49-F238E27FC236}">
                    <a16:creationId xmlns:a16="http://schemas.microsoft.com/office/drawing/2014/main" id="{B4AC8F3B-74FE-F04C-8609-B0E3B969A970}"/>
                  </a:ext>
                </a:extLst>
              </p:cNvPr>
              <p:cNvSpPr txBox="1"/>
              <p:nvPr/>
            </p:nvSpPr>
            <p:spPr>
              <a:xfrm>
                <a:off x="416405" y="3286137"/>
                <a:ext cx="2324135" cy="30732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Motor and/or speech delays</a:t>
                </a:r>
              </a:p>
            </p:txBody>
          </p:sp>
          <p:sp>
            <p:nvSpPr>
              <p:cNvPr id="35" name="TextBox 34">
                <a:extLst>
                  <a:ext uri="{FF2B5EF4-FFF2-40B4-BE49-F238E27FC236}">
                    <a16:creationId xmlns:a16="http://schemas.microsoft.com/office/drawing/2014/main" id="{1F0E4061-1DB3-2149-A6C2-28F6FA6310F4}"/>
                  </a:ext>
                </a:extLst>
              </p:cNvPr>
              <p:cNvSpPr txBox="1"/>
              <p:nvPr/>
            </p:nvSpPr>
            <p:spPr>
              <a:xfrm>
                <a:off x="408804" y="3513329"/>
                <a:ext cx="1646537" cy="28545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Arial"/>
                    <a:ea typeface="+mn-ea"/>
                    <a:cs typeface="+mn-cs"/>
                  </a:rPr>
                  <a:t>Optic pathway glioma</a:t>
                </a:r>
              </a:p>
            </p:txBody>
          </p:sp>
          <p:cxnSp>
            <p:nvCxnSpPr>
              <p:cNvPr id="74" name="Straight Arrow Connector 73">
                <a:extLst>
                  <a:ext uri="{FF2B5EF4-FFF2-40B4-BE49-F238E27FC236}">
                    <a16:creationId xmlns:a16="http://schemas.microsoft.com/office/drawing/2014/main" id="{3900DB74-809E-4B66-B0FF-EE44A438D025}"/>
                  </a:ext>
                </a:extLst>
              </p:cNvPr>
              <p:cNvCxnSpPr>
                <a:cxnSpLocks/>
              </p:cNvCxnSpPr>
              <p:nvPr/>
            </p:nvCxnSpPr>
            <p:spPr bwMode="auto">
              <a:xfrm>
                <a:off x="463521" y="3861011"/>
                <a:ext cx="5887244" cy="5649"/>
              </a:xfrm>
              <a:prstGeom prst="straightConnector1">
                <a:avLst/>
              </a:prstGeom>
              <a:solidFill>
                <a:schemeClr val="accent1"/>
              </a:solidFill>
              <a:ln w="9525" cap="flat" cmpd="sng" algn="ctr">
                <a:solidFill>
                  <a:srgbClr val="000000"/>
                </a:solidFill>
                <a:prstDash val="solid"/>
                <a:round/>
                <a:headEnd type="triangle"/>
                <a:tailEnd type="triangle"/>
              </a:ln>
              <a:effectLst/>
            </p:spPr>
          </p:cxnSp>
        </p:grpSp>
        <p:cxnSp>
          <p:nvCxnSpPr>
            <p:cNvPr id="76" name="Straight Arrow Connector 75">
              <a:extLst>
                <a:ext uri="{FF2B5EF4-FFF2-40B4-BE49-F238E27FC236}">
                  <a16:creationId xmlns:a16="http://schemas.microsoft.com/office/drawing/2014/main" id="{A34CEC7C-9DBF-41FD-A774-22B42A21251F}"/>
                </a:ext>
              </a:extLst>
            </p:cNvPr>
            <p:cNvCxnSpPr>
              <a:cxnSpLocks/>
            </p:cNvCxnSpPr>
            <p:nvPr/>
          </p:nvCxnSpPr>
          <p:spPr bwMode="auto">
            <a:xfrm>
              <a:off x="3363265" y="2729220"/>
              <a:ext cx="5887244" cy="5649"/>
            </a:xfrm>
            <a:prstGeom prst="straightConnector1">
              <a:avLst/>
            </a:prstGeom>
            <a:solidFill>
              <a:schemeClr val="accent1"/>
            </a:solidFill>
            <a:ln w="9525" cap="flat" cmpd="sng" algn="ctr">
              <a:solidFill>
                <a:srgbClr val="000000"/>
              </a:solidFill>
              <a:prstDash val="solid"/>
              <a:round/>
              <a:headEnd type="triangle"/>
              <a:tailEnd type="triangle"/>
            </a:ln>
            <a:effectLst/>
          </p:spPr>
        </p:cxnSp>
        <p:cxnSp>
          <p:nvCxnSpPr>
            <p:cNvPr id="77" name="Straight Arrow Connector 76">
              <a:extLst>
                <a:ext uri="{FF2B5EF4-FFF2-40B4-BE49-F238E27FC236}">
                  <a16:creationId xmlns:a16="http://schemas.microsoft.com/office/drawing/2014/main" id="{00CAF4E9-893C-40D1-8D97-78E957219E61}"/>
                </a:ext>
              </a:extLst>
            </p:cNvPr>
            <p:cNvCxnSpPr>
              <a:cxnSpLocks/>
            </p:cNvCxnSpPr>
            <p:nvPr/>
          </p:nvCxnSpPr>
          <p:spPr bwMode="auto">
            <a:xfrm>
              <a:off x="4439156" y="3162722"/>
              <a:ext cx="4791033" cy="0"/>
            </a:xfrm>
            <a:prstGeom prst="straightConnector1">
              <a:avLst/>
            </a:prstGeom>
            <a:solidFill>
              <a:schemeClr val="accent1"/>
            </a:solidFill>
            <a:ln w="9525" cap="flat" cmpd="sng" algn="ctr">
              <a:solidFill>
                <a:srgbClr val="000000"/>
              </a:solidFill>
              <a:prstDash val="solid"/>
              <a:round/>
              <a:headEnd type="triangle"/>
              <a:tailEnd type="triangle"/>
            </a:ln>
            <a:effectLst/>
          </p:spPr>
        </p:cxnSp>
        <p:cxnSp>
          <p:nvCxnSpPr>
            <p:cNvPr id="78" name="Straight Arrow Connector 77">
              <a:extLst>
                <a:ext uri="{FF2B5EF4-FFF2-40B4-BE49-F238E27FC236}">
                  <a16:creationId xmlns:a16="http://schemas.microsoft.com/office/drawing/2014/main" id="{BD7E8D31-6E87-4021-9E4A-60F648C9E365}"/>
                </a:ext>
              </a:extLst>
            </p:cNvPr>
            <p:cNvCxnSpPr>
              <a:cxnSpLocks/>
            </p:cNvCxnSpPr>
            <p:nvPr/>
          </p:nvCxnSpPr>
          <p:spPr bwMode="auto">
            <a:xfrm>
              <a:off x="4439155" y="3499788"/>
              <a:ext cx="5318794" cy="13541"/>
            </a:xfrm>
            <a:prstGeom prst="straightConnector1">
              <a:avLst/>
            </a:prstGeom>
            <a:solidFill>
              <a:schemeClr val="accent1"/>
            </a:solidFill>
            <a:ln w="9525" cap="flat" cmpd="sng" algn="ctr">
              <a:solidFill>
                <a:srgbClr val="000000"/>
              </a:solidFill>
              <a:prstDash val="solid"/>
              <a:round/>
              <a:headEnd type="triangle"/>
              <a:tailEnd type="triangle"/>
            </a:ln>
            <a:effectLst/>
          </p:spPr>
        </p:cxnSp>
        <p:cxnSp>
          <p:nvCxnSpPr>
            <p:cNvPr id="80" name="Straight Arrow Connector 79">
              <a:extLst>
                <a:ext uri="{FF2B5EF4-FFF2-40B4-BE49-F238E27FC236}">
                  <a16:creationId xmlns:a16="http://schemas.microsoft.com/office/drawing/2014/main" id="{10825F51-AD9E-495A-BA94-C0D544DFE569}"/>
                </a:ext>
              </a:extLst>
            </p:cNvPr>
            <p:cNvCxnSpPr>
              <a:cxnSpLocks/>
            </p:cNvCxnSpPr>
            <p:nvPr/>
          </p:nvCxnSpPr>
          <p:spPr bwMode="auto">
            <a:xfrm>
              <a:off x="3327143" y="4706822"/>
              <a:ext cx="7040880" cy="5649"/>
            </a:xfrm>
            <a:prstGeom prst="straightConnector1">
              <a:avLst/>
            </a:prstGeom>
            <a:solidFill>
              <a:schemeClr val="accent1"/>
            </a:solidFill>
            <a:ln w="9525" cap="flat" cmpd="sng" algn="ctr">
              <a:solidFill>
                <a:srgbClr val="000000"/>
              </a:solidFill>
              <a:prstDash val="solid"/>
              <a:round/>
              <a:headEnd type="triangle"/>
              <a:tailEnd type="triangle"/>
            </a:ln>
            <a:effectLst/>
          </p:spPr>
        </p:cxnSp>
        <p:cxnSp>
          <p:nvCxnSpPr>
            <p:cNvPr id="81" name="Straight Arrow Connector 80">
              <a:extLst>
                <a:ext uri="{FF2B5EF4-FFF2-40B4-BE49-F238E27FC236}">
                  <a16:creationId xmlns:a16="http://schemas.microsoft.com/office/drawing/2014/main" id="{6EBA6039-58CF-4852-8F49-9FDDCED6DB67}"/>
                </a:ext>
              </a:extLst>
            </p:cNvPr>
            <p:cNvCxnSpPr>
              <a:cxnSpLocks/>
            </p:cNvCxnSpPr>
            <p:nvPr/>
          </p:nvCxnSpPr>
          <p:spPr bwMode="auto">
            <a:xfrm>
              <a:off x="4951637" y="4420011"/>
              <a:ext cx="4297680" cy="5649"/>
            </a:xfrm>
            <a:prstGeom prst="straightConnector1">
              <a:avLst/>
            </a:prstGeom>
            <a:solidFill>
              <a:schemeClr val="accent1"/>
            </a:solidFill>
            <a:ln w="9525" cap="flat" cmpd="sng" algn="ctr">
              <a:solidFill>
                <a:srgbClr val="000000"/>
              </a:solidFill>
              <a:prstDash val="solid"/>
              <a:round/>
              <a:headEnd type="triangle"/>
              <a:tailEnd type="triangle"/>
            </a:ln>
            <a:effectLst/>
          </p:spPr>
        </p:cxnSp>
      </p:grpSp>
      <p:sp>
        <p:nvSpPr>
          <p:cNvPr id="2" name="TextBox 1">
            <a:extLst>
              <a:ext uri="{FF2B5EF4-FFF2-40B4-BE49-F238E27FC236}">
                <a16:creationId xmlns:a16="http://schemas.microsoft.com/office/drawing/2014/main" id="{3484A080-68FB-D423-7577-405429B1F933}"/>
              </a:ext>
            </a:extLst>
          </p:cNvPr>
          <p:cNvSpPr txBox="1"/>
          <p:nvPr/>
        </p:nvSpPr>
        <p:spPr>
          <a:xfrm>
            <a:off x="3546838" y="4120697"/>
            <a:ext cx="1370888"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Arial"/>
                <a:ea typeface="+mn-ea"/>
                <a:cs typeface="+mn-cs"/>
              </a:rPr>
              <a:t>Low Grade Glioma</a:t>
            </a:r>
          </a:p>
        </p:txBody>
      </p:sp>
    </p:spTree>
    <p:extLst>
      <p:ext uri="{BB962C8B-B14F-4D97-AF65-F5344CB8AC3E}">
        <p14:creationId xmlns:p14="http://schemas.microsoft.com/office/powerpoint/2010/main" val="781319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980-F3C3-385B-E3E7-42D92F9FDFC7}"/>
              </a:ext>
            </a:extLst>
          </p:cNvPr>
          <p:cNvSpPr>
            <a:spLocks noGrp="1"/>
          </p:cNvSpPr>
          <p:nvPr>
            <p:ph type="ctrTitle"/>
          </p:nvPr>
        </p:nvSpPr>
        <p:spPr>
          <a:xfrm>
            <a:off x="2929929" y="3707514"/>
            <a:ext cx="6318773" cy="393090"/>
          </a:xfrm>
        </p:spPr>
        <p:txBody>
          <a:bodyPr lIns="91440" tIns="45720" rIns="91440" bIns="45720" anchor="b">
            <a:noAutofit/>
          </a:bodyPr>
          <a:lstStyle/>
          <a:p>
            <a:r>
              <a:rPr lang="en-US" sz="3600">
                <a:latin typeface="Figtree"/>
                <a:cs typeface="Calibri"/>
              </a:rPr>
              <a:t>Innovative Clinical Trial Design</a:t>
            </a:r>
          </a:p>
        </p:txBody>
      </p:sp>
      <p:sp>
        <p:nvSpPr>
          <p:cNvPr id="3" name="Subtitle 2">
            <a:extLst>
              <a:ext uri="{FF2B5EF4-FFF2-40B4-BE49-F238E27FC236}">
                <a16:creationId xmlns:a16="http://schemas.microsoft.com/office/drawing/2014/main" id="{B0A448A6-56F7-F8C6-36E4-631C6F510959}"/>
              </a:ext>
            </a:extLst>
          </p:cNvPr>
          <p:cNvSpPr>
            <a:spLocks noGrp="1"/>
          </p:cNvSpPr>
          <p:nvPr>
            <p:ph type="subTitle" idx="1"/>
          </p:nvPr>
        </p:nvSpPr>
        <p:spPr>
          <a:xfrm>
            <a:off x="2330873" y="4462472"/>
            <a:ext cx="7521930" cy="233071"/>
          </a:xfrm>
        </p:spPr>
        <p:txBody>
          <a:bodyPr lIns="91440" tIns="45720" rIns="91440" bIns="45720" anchor="t"/>
          <a:lstStyle/>
          <a:p>
            <a:r>
              <a:rPr lang="en-US" sz="2000">
                <a:solidFill>
                  <a:schemeClr val="tx1"/>
                </a:solidFill>
              </a:rPr>
              <a:t>Amy Nicole Nayar, PharmD</a:t>
            </a:r>
          </a:p>
          <a:p>
            <a:r>
              <a:rPr lang="en-US" sz="2000">
                <a:solidFill>
                  <a:schemeClr val="tx1"/>
                </a:solidFill>
                <a:latin typeface="Figtree"/>
                <a:cs typeface="Calibri"/>
              </a:rPr>
              <a:t>Vice President, US Medical Affairs </a:t>
            </a:r>
          </a:p>
          <a:p>
            <a:r>
              <a:rPr lang="en-US" sz="2000">
                <a:solidFill>
                  <a:schemeClr val="tx1"/>
                </a:solidFill>
                <a:latin typeface="Figtree"/>
                <a:cs typeface="Calibri"/>
              </a:rPr>
              <a:t>Rare Neurology, Lundbeck</a:t>
            </a:r>
            <a:endParaRPr lang="en-US">
              <a:solidFill>
                <a:schemeClr val="tx1"/>
              </a:solidFill>
            </a:endParaRPr>
          </a:p>
        </p:txBody>
      </p:sp>
    </p:spTree>
    <p:extLst>
      <p:ext uri="{BB962C8B-B14F-4D97-AF65-F5344CB8AC3E}">
        <p14:creationId xmlns:p14="http://schemas.microsoft.com/office/powerpoint/2010/main" val="3995218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6DEA63-EDD3-CD30-56BF-3B2258E47FB8}"/>
              </a:ext>
            </a:extLst>
          </p:cNvPr>
          <p:cNvSpPr>
            <a:spLocks noGrp="1"/>
          </p:cNvSpPr>
          <p:nvPr>
            <p:ph sz="quarter" idx="12"/>
          </p:nvPr>
        </p:nvSpPr>
        <p:spPr>
          <a:xfrm>
            <a:off x="811229" y="1192092"/>
            <a:ext cx="7189771" cy="4473815"/>
          </a:xfrm>
        </p:spPr>
        <p:txBody>
          <a:bodyPr/>
          <a:lstStyle/>
          <a:p>
            <a:r>
              <a:rPr lang="en-US" sz="2000" dirty="0"/>
              <a:t>A </a:t>
            </a:r>
            <a:r>
              <a:rPr lang="en-US" sz="2000" dirty="0" err="1"/>
              <a:t>multicentre</a:t>
            </a:r>
            <a:r>
              <a:rPr lang="en-US" sz="2000" dirty="0"/>
              <a:t>, open-label, Phase 1 / Phase 2 proof-of-concept, platform basket study to investigate single-arm study interventions against historical response rates in participants with manifestations of neurofibromatosis type 1 (NF1) including c</a:t>
            </a:r>
            <a:r>
              <a:rPr lang="en-US" sz="2000" b="1" dirty="0"/>
              <a:t>utaneous or plexiform neurofibroma; optic pathway glioma or low-grade glioma. </a:t>
            </a:r>
          </a:p>
          <a:p>
            <a:r>
              <a:rPr lang="en-US" sz="2000" dirty="0"/>
              <a:t>Across EU NF specialty care centers; in collaboration with US CDMRP NF Clinical Trials Consortium</a:t>
            </a:r>
          </a:p>
          <a:p>
            <a:r>
              <a:rPr lang="en-US" sz="2000" dirty="0"/>
              <a:t>Master protocol + Arm Specific Appendices design EMA approved:</a:t>
            </a:r>
          </a:p>
          <a:p>
            <a:pPr lvl="1"/>
            <a:r>
              <a:rPr lang="en-US" sz="2000" dirty="0"/>
              <a:t>Two potential purposes: signal finding versus registration enabling via uniform endpoints and definition of response independent of intervention, specific to manifestation. </a:t>
            </a:r>
          </a:p>
          <a:p>
            <a:pPr lvl="1"/>
            <a:r>
              <a:rPr lang="en-US" sz="2000" b="1" dirty="0">
                <a:solidFill>
                  <a:srgbClr val="33A8C9"/>
                </a:solidFill>
              </a:rPr>
              <a:t>Master protocol defines</a:t>
            </a:r>
            <a:r>
              <a:rPr lang="en-US" sz="2000" dirty="0">
                <a:solidFill>
                  <a:srgbClr val="33A8C9"/>
                </a:solidFill>
              </a:rPr>
              <a:t>: </a:t>
            </a:r>
            <a:r>
              <a:rPr lang="en-US" sz="2000" dirty="0">
                <a:solidFill>
                  <a:srgbClr val="33A8C9"/>
                </a:solidFill>
                <a:ea typeface="Inter" pitchFamily="34" charset="-122"/>
                <a:cs typeface="Poppins" pitchFamily="2" charset="0"/>
              </a:rPr>
              <a:t>Shared design, endpoints, schedules and governance.</a:t>
            </a:r>
          </a:p>
          <a:p>
            <a:pPr lvl="1"/>
            <a:r>
              <a:rPr lang="en-US" sz="2000" b="1" dirty="0">
                <a:solidFill>
                  <a:srgbClr val="33A8C9"/>
                </a:solidFill>
                <a:ea typeface="Inter Bold" pitchFamily="34" charset="-122"/>
                <a:cs typeface="Poppins" pitchFamily="2" charset="0"/>
              </a:rPr>
              <a:t>Arm‑Specific Appendices: </a:t>
            </a:r>
            <a:r>
              <a:rPr lang="en-US" sz="2000" dirty="0">
                <a:solidFill>
                  <a:srgbClr val="33A8C9"/>
                </a:solidFill>
                <a:ea typeface="Inter Bold" pitchFamily="34" charset="-122"/>
                <a:cs typeface="Poppins" pitchFamily="2" charset="0"/>
              </a:rPr>
              <a:t>Therapeutic specific details re: dosing, timeline and correlative endpoints.</a:t>
            </a:r>
            <a:endParaRPr lang="en-US" sz="2000" dirty="0">
              <a:solidFill>
                <a:srgbClr val="33A8C9"/>
              </a:solidFill>
              <a:ea typeface="Inter" pitchFamily="34" charset="-122"/>
              <a:cs typeface="Poppins" pitchFamily="2" charset="0"/>
            </a:endParaRPr>
          </a:p>
          <a:p>
            <a:pPr lvl="1"/>
            <a:endParaRPr lang="en-US" sz="2000" dirty="0">
              <a:cs typeface="Poppins" pitchFamily="2" charset="0"/>
            </a:endParaRPr>
          </a:p>
          <a:p>
            <a:pPr lvl="1"/>
            <a:endParaRPr lang="en-US" sz="2000" dirty="0"/>
          </a:p>
        </p:txBody>
      </p:sp>
      <p:sp>
        <p:nvSpPr>
          <p:cNvPr id="3" name="Title 2">
            <a:extLst>
              <a:ext uri="{FF2B5EF4-FFF2-40B4-BE49-F238E27FC236}">
                <a16:creationId xmlns:a16="http://schemas.microsoft.com/office/drawing/2014/main" id="{C217D6E6-0EF0-F40B-105A-BB9E1287E06D}"/>
              </a:ext>
            </a:extLst>
          </p:cNvPr>
          <p:cNvSpPr>
            <a:spLocks noGrp="1"/>
          </p:cNvSpPr>
          <p:nvPr>
            <p:ph type="title"/>
          </p:nvPr>
        </p:nvSpPr>
        <p:spPr/>
        <p:txBody>
          <a:bodyPr/>
          <a:lstStyle/>
          <a:p>
            <a:r>
              <a:rPr lang="en-US" dirty="0"/>
              <a:t>EU PEARL: NF1</a:t>
            </a:r>
          </a:p>
        </p:txBody>
      </p:sp>
      <p:pic>
        <p:nvPicPr>
          <p:cNvPr id="7" name="Picture 6">
            <a:extLst>
              <a:ext uri="{FF2B5EF4-FFF2-40B4-BE49-F238E27FC236}">
                <a16:creationId xmlns:a16="http://schemas.microsoft.com/office/drawing/2014/main" id="{9738A1F0-4C07-C836-F83F-6D0EB81E7F17}"/>
              </a:ext>
            </a:extLst>
          </p:cNvPr>
          <p:cNvPicPr>
            <a:picLocks noChangeAspect="1"/>
          </p:cNvPicPr>
          <p:nvPr/>
        </p:nvPicPr>
        <p:blipFill>
          <a:blip r:embed="rId2"/>
          <a:srcRect l="67162" t="17780" r="9488" b="61665"/>
          <a:stretch>
            <a:fillRect/>
          </a:stretch>
        </p:blipFill>
        <p:spPr>
          <a:xfrm>
            <a:off x="9095803" y="3360963"/>
            <a:ext cx="2562225" cy="1409700"/>
          </a:xfrm>
          <a:prstGeom prst="rect">
            <a:avLst/>
          </a:prstGeom>
        </p:spPr>
      </p:pic>
      <p:pic>
        <p:nvPicPr>
          <p:cNvPr id="8" name="Picture 7">
            <a:extLst>
              <a:ext uri="{FF2B5EF4-FFF2-40B4-BE49-F238E27FC236}">
                <a16:creationId xmlns:a16="http://schemas.microsoft.com/office/drawing/2014/main" id="{330769BD-192C-0846-D483-E1911C7E78A5}"/>
              </a:ext>
            </a:extLst>
          </p:cNvPr>
          <p:cNvPicPr>
            <a:picLocks noChangeAspect="1"/>
          </p:cNvPicPr>
          <p:nvPr/>
        </p:nvPicPr>
        <p:blipFill>
          <a:blip r:embed="rId2"/>
          <a:srcRect l="3109" t="17780" r="64783" b="61665"/>
          <a:stretch>
            <a:fillRect/>
          </a:stretch>
        </p:blipFill>
        <p:spPr>
          <a:xfrm>
            <a:off x="8468868" y="2163537"/>
            <a:ext cx="3523107" cy="1409700"/>
          </a:xfrm>
          <a:prstGeom prst="rect">
            <a:avLst/>
          </a:prstGeom>
        </p:spPr>
      </p:pic>
      <p:pic>
        <p:nvPicPr>
          <p:cNvPr id="10" name="Obraz 2" descr="Obraz zawierający tekst, Czcionka, Grafika, zrzut ekranu&#10;&#10;Zawartość wygenerowana przez AI może być niepoprawna.">
            <a:extLst>
              <a:ext uri="{FF2B5EF4-FFF2-40B4-BE49-F238E27FC236}">
                <a16:creationId xmlns:a16="http://schemas.microsoft.com/office/drawing/2014/main" id="{3C5A5C4D-5816-F848-7DF3-D2B80F785B56}"/>
              </a:ext>
            </a:extLst>
          </p:cNvPr>
          <p:cNvPicPr>
            <a:picLocks noChangeAspect="1"/>
          </p:cNvPicPr>
          <p:nvPr/>
        </p:nvPicPr>
        <p:blipFill>
          <a:blip r:embed="rId3"/>
          <a:stretch>
            <a:fillRect/>
          </a:stretch>
        </p:blipFill>
        <p:spPr>
          <a:xfrm>
            <a:off x="9328064" y="4680770"/>
            <a:ext cx="2329964" cy="1051812"/>
          </a:xfrm>
          <a:prstGeom prst="rect">
            <a:avLst/>
          </a:prstGeom>
        </p:spPr>
      </p:pic>
    </p:spTree>
    <p:extLst>
      <p:ext uri="{BB962C8B-B14F-4D97-AF65-F5344CB8AC3E}">
        <p14:creationId xmlns:p14="http://schemas.microsoft.com/office/powerpoint/2010/main" val="2524704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BDD-4E0F-DE28-EC67-67111B1C970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11D33E11-EBF4-9D17-6671-BA5AE0B2B97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5324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6A5D-CCDD-E73E-15D6-E56D9B90E3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FFCBC3A-E750-FE9D-2788-3F709E529126}"/>
              </a:ext>
            </a:extLst>
          </p:cNvPr>
          <p:cNvSpPr txBox="1"/>
          <p:nvPr/>
        </p:nvSpPr>
        <p:spPr>
          <a:xfrm>
            <a:off x="2607723" y="1290583"/>
            <a:ext cx="7139345"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0000"/>
                </a:solidFill>
                <a:effectLst/>
                <a:uLnTx/>
                <a:uFillTx/>
                <a:latin typeface="Avenir Next LT Pro Demi" panose="020B0504020202020204" pitchFamily="34" charset="77"/>
                <a:ea typeface="+mn-ea"/>
                <a:cs typeface="+mn-cs"/>
              </a:rPr>
              <a:t>PedAL</a:t>
            </a:r>
            <a:r>
              <a:rPr kumimoji="0" lang="en-US" sz="6000" b="1" i="0" u="none" strike="noStrike" kern="1200" cap="none" spc="0" normalizeH="0" baseline="0" noProof="0" dirty="0">
                <a:ln>
                  <a:noFill/>
                </a:ln>
                <a:solidFill>
                  <a:srgbClr val="000000"/>
                </a:solidFill>
                <a:effectLst/>
                <a:uLnTx/>
                <a:uFillTx/>
                <a:latin typeface="Avenir Next LT Pro Demi" panose="020B0504020202020204" pitchFamily="34" charset="77"/>
                <a:ea typeface="+mn-ea"/>
                <a:cs typeface="+mn-cs"/>
              </a:rPr>
              <a:t> Global Master Clinical Trial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0000"/>
              </a:solidFill>
              <a:effectLst/>
              <a:uLnTx/>
              <a:uFillTx/>
              <a:latin typeface="Avenir Next LT Pro Demi" panose="020B0504020202020204"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venir Next LT Pro Demi" panose="020B0504020202020204" pitchFamily="34" charset="77"/>
                <a:ea typeface="+mn-ea"/>
                <a:cs typeface="+mn-cs"/>
              </a:rPr>
              <a:t>Gwen Nichols,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venir Next LT Pro Demi" panose="020B0504020202020204" pitchFamily="34" charset="77"/>
                <a:ea typeface="+mn-ea"/>
                <a:cs typeface="+mn-cs"/>
              </a:rPr>
              <a:t>Chief Medical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venir Next LT Pro Demi" panose="020B0504020202020204" pitchFamily="34" charset="77"/>
                <a:ea typeface="+mn-ea"/>
                <a:cs typeface="+mn-cs"/>
              </a:rPr>
              <a:t>Blood Cancer United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05499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461A-4D09-18D6-818B-77814EDDCF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7502B7-A768-3C7C-C472-31203AAAE5B2}"/>
              </a:ext>
            </a:extLst>
          </p:cNvPr>
          <p:cNvPicPr>
            <a:picLocks noGrp="1" noRot="1" noMove="1" noResize="1" noEditPoints="1" noAdjustHandles="1" noChangeArrowheads="1" noChangeShapeType="1" noCrop="1"/>
          </p:cNvPicPr>
          <p:nvPr/>
        </p:nvPicPr>
        <p:blipFill>
          <a:blip r:embed="rId3"/>
          <a:srcRect r="68735"/>
          <a:stretch>
            <a:fillRect/>
          </a:stretch>
        </p:blipFill>
        <p:spPr>
          <a:xfrm>
            <a:off x="0" y="0"/>
            <a:ext cx="3811836" cy="6858000"/>
          </a:xfrm>
          <a:prstGeom prst="rect">
            <a:avLst/>
          </a:prstGeom>
        </p:spPr>
      </p:pic>
      <p:pic>
        <p:nvPicPr>
          <p:cNvPr id="10" name="Picture 9" descr="A black background with red text&#10;&#10;AI-generated content may be incorrect.">
            <a:extLst>
              <a:ext uri="{FF2B5EF4-FFF2-40B4-BE49-F238E27FC236}">
                <a16:creationId xmlns:a16="http://schemas.microsoft.com/office/drawing/2014/main" id="{D28499D2-EF36-0532-EEB1-2790D7D01F2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829799" y="5970146"/>
            <a:ext cx="2144487" cy="676327"/>
          </a:xfrm>
          <a:prstGeom prst="rect">
            <a:avLst/>
          </a:prstGeom>
        </p:spPr>
      </p:pic>
      <p:sp>
        <p:nvSpPr>
          <p:cNvPr id="2" name="Text Placeholder 1">
            <a:extLst>
              <a:ext uri="{FF2B5EF4-FFF2-40B4-BE49-F238E27FC236}">
                <a16:creationId xmlns:a16="http://schemas.microsoft.com/office/drawing/2014/main" id="{F0C634F6-70F1-9370-B551-8BD0FFB06464}"/>
              </a:ext>
            </a:extLst>
          </p:cNvPr>
          <p:cNvSpPr txBox="1">
            <a:spLocks/>
          </p:cNvSpPr>
          <p:nvPr/>
        </p:nvSpPr>
        <p:spPr>
          <a:xfrm>
            <a:off x="4199906" y="887854"/>
            <a:ext cx="7774380" cy="545747"/>
          </a:xfrm>
          <a:prstGeom prst="rect">
            <a:avLst/>
          </a:prstGeom>
          <a:noFill/>
        </p:spPr>
        <p:txBody>
          <a:bodyPr vert="horz" lIns="0" tIns="0" rIns="0" bIns="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900" b="0" i="0" u="none" strike="noStrike" kern="1200" cap="none" spc="0" normalizeH="0" baseline="0" noProof="0">
                <a:ln>
                  <a:noFill/>
                </a:ln>
                <a:solidFill>
                  <a:srgbClr val="E60505"/>
                </a:solidFill>
                <a:effectLst/>
                <a:uLnTx/>
                <a:uFillTx/>
                <a:latin typeface="Avenir Next LT Pro Light" panose="020B0304020202020204" pitchFamily="34" charset="77"/>
                <a:ea typeface="+mn-ea"/>
                <a:cs typeface="+mn-cs"/>
              </a:rPr>
              <a:t>Outcomes for newly diagnosed leukemia in children</a:t>
            </a:r>
          </a:p>
        </p:txBody>
      </p:sp>
      <p:sp>
        <p:nvSpPr>
          <p:cNvPr id="4" name="Title 9">
            <a:extLst>
              <a:ext uri="{FF2B5EF4-FFF2-40B4-BE49-F238E27FC236}">
                <a16:creationId xmlns:a16="http://schemas.microsoft.com/office/drawing/2014/main" id="{110A4A5D-98F0-B81D-B663-27F166D09025}"/>
              </a:ext>
            </a:extLst>
          </p:cNvPr>
          <p:cNvSpPr>
            <a:spLocks noGrp="1"/>
          </p:cNvSpPr>
          <p:nvPr>
            <p:ph type="title"/>
          </p:nvPr>
        </p:nvSpPr>
        <p:spPr>
          <a:xfrm>
            <a:off x="4062144" y="295271"/>
            <a:ext cx="4641850" cy="695325"/>
          </a:xfrm>
        </p:spPr>
        <p:txBody>
          <a:bodyPr/>
          <a:lstStyle/>
          <a:p>
            <a:r>
              <a:rPr lang="en-US"/>
              <a:t>We Must Do Better</a:t>
            </a:r>
          </a:p>
        </p:txBody>
      </p:sp>
      <p:graphicFrame>
        <p:nvGraphicFramePr>
          <p:cNvPr id="5" name="Chart 4">
            <a:extLst>
              <a:ext uri="{FF2B5EF4-FFF2-40B4-BE49-F238E27FC236}">
                <a16:creationId xmlns:a16="http://schemas.microsoft.com/office/drawing/2014/main" id="{96E2B2F3-A14C-4C11-AB95-0DFFC83C87ED}"/>
              </a:ext>
            </a:extLst>
          </p:cNvPr>
          <p:cNvGraphicFramePr>
            <a:graphicFrameLocks/>
          </p:cNvGraphicFramePr>
          <p:nvPr/>
        </p:nvGraphicFramePr>
        <p:xfrm>
          <a:off x="3272087" y="1388673"/>
          <a:ext cx="6630810" cy="52578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807866A8-31E5-13A6-E4FB-EB4B667A5E7A}"/>
              </a:ext>
            </a:extLst>
          </p:cNvPr>
          <p:cNvSpPr txBox="1"/>
          <p:nvPr/>
        </p:nvSpPr>
        <p:spPr>
          <a:xfrm rot="16200000">
            <a:off x="2000810" y="3004034"/>
            <a:ext cx="387236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Overall</a:t>
            </a: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 survival (probability)</a:t>
            </a:r>
          </a:p>
        </p:txBody>
      </p:sp>
      <p:sp>
        <p:nvSpPr>
          <p:cNvPr id="7" name="TextBox 6">
            <a:extLst>
              <a:ext uri="{FF2B5EF4-FFF2-40B4-BE49-F238E27FC236}">
                <a16:creationId xmlns:a16="http://schemas.microsoft.com/office/drawing/2014/main" id="{04E9E4B3-1F39-1EAE-6166-60BB5AF37F85}"/>
              </a:ext>
            </a:extLst>
          </p:cNvPr>
          <p:cNvSpPr txBox="1"/>
          <p:nvPr/>
        </p:nvSpPr>
        <p:spPr>
          <a:xfrm>
            <a:off x="9466497" y="1388673"/>
            <a:ext cx="193245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Targeted intensity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Targeted therapies</a:t>
            </a:r>
          </a:p>
        </p:txBody>
      </p:sp>
      <p:sp>
        <p:nvSpPr>
          <p:cNvPr id="11" name="TextBox 10">
            <a:extLst>
              <a:ext uri="{FF2B5EF4-FFF2-40B4-BE49-F238E27FC236}">
                <a16:creationId xmlns:a16="http://schemas.microsoft.com/office/drawing/2014/main" id="{967CCFAC-8076-496F-4F7D-B48D0F6B75A8}"/>
              </a:ext>
            </a:extLst>
          </p:cNvPr>
          <p:cNvSpPr txBox="1"/>
          <p:nvPr/>
        </p:nvSpPr>
        <p:spPr>
          <a:xfrm>
            <a:off x="9380050" y="2588536"/>
            <a:ext cx="25942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Maximal intensity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Improved supportive care</a:t>
            </a:r>
          </a:p>
        </p:txBody>
      </p:sp>
      <p:sp>
        <p:nvSpPr>
          <p:cNvPr id="12" name="TextBox 11">
            <a:extLst>
              <a:ext uri="{FF2B5EF4-FFF2-40B4-BE49-F238E27FC236}">
                <a16:creationId xmlns:a16="http://schemas.microsoft.com/office/drawing/2014/main" id="{F78BD3EA-FA04-71D5-EDD4-3733406B9F31}"/>
              </a:ext>
            </a:extLst>
          </p:cNvPr>
          <p:cNvSpPr txBox="1"/>
          <p:nvPr/>
        </p:nvSpPr>
        <p:spPr>
          <a:xfrm>
            <a:off x="4679036" y="4112445"/>
            <a:ext cx="583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20%</a:t>
            </a:r>
          </a:p>
        </p:txBody>
      </p:sp>
      <p:sp>
        <p:nvSpPr>
          <p:cNvPr id="13" name="TextBox 12">
            <a:extLst>
              <a:ext uri="{FF2B5EF4-FFF2-40B4-BE49-F238E27FC236}">
                <a16:creationId xmlns:a16="http://schemas.microsoft.com/office/drawing/2014/main" id="{D1445442-ACB0-F835-6637-CA5FE186B252}"/>
              </a:ext>
            </a:extLst>
          </p:cNvPr>
          <p:cNvSpPr txBox="1"/>
          <p:nvPr/>
        </p:nvSpPr>
        <p:spPr>
          <a:xfrm>
            <a:off x="4594047" y="2667713"/>
            <a:ext cx="715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60%</a:t>
            </a:r>
          </a:p>
        </p:txBody>
      </p:sp>
      <p:sp>
        <p:nvSpPr>
          <p:cNvPr id="14" name="TextBox 13">
            <a:extLst>
              <a:ext uri="{FF2B5EF4-FFF2-40B4-BE49-F238E27FC236}">
                <a16:creationId xmlns:a16="http://schemas.microsoft.com/office/drawing/2014/main" id="{422F4672-9DD3-F51A-B9F9-4C2B8CAC66DF}"/>
              </a:ext>
            </a:extLst>
          </p:cNvPr>
          <p:cNvSpPr txBox="1"/>
          <p:nvPr/>
        </p:nvSpPr>
        <p:spPr>
          <a:xfrm>
            <a:off x="4550766" y="1957663"/>
            <a:ext cx="8066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80%</a:t>
            </a:r>
          </a:p>
        </p:txBody>
      </p:sp>
      <p:sp>
        <p:nvSpPr>
          <p:cNvPr id="15" name="TextBox 14">
            <a:extLst>
              <a:ext uri="{FF2B5EF4-FFF2-40B4-BE49-F238E27FC236}">
                <a16:creationId xmlns:a16="http://schemas.microsoft.com/office/drawing/2014/main" id="{DF47E5CF-8011-6F91-560A-0D4E76A8AD7F}"/>
              </a:ext>
            </a:extLst>
          </p:cNvPr>
          <p:cNvSpPr txBox="1"/>
          <p:nvPr/>
        </p:nvSpPr>
        <p:spPr>
          <a:xfrm>
            <a:off x="4374466" y="1223968"/>
            <a:ext cx="11031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a:ea typeface="+mn-ea"/>
                <a:cs typeface="+mn-cs"/>
              </a:rPr>
              <a:t>100%</a:t>
            </a:r>
          </a:p>
        </p:txBody>
      </p:sp>
      <p:sp>
        <p:nvSpPr>
          <p:cNvPr id="16" name="TextBox 15">
            <a:extLst>
              <a:ext uri="{FF2B5EF4-FFF2-40B4-BE49-F238E27FC236}">
                <a16:creationId xmlns:a16="http://schemas.microsoft.com/office/drawing/2014/main" id="{D8957396-09C5-D9FD-0C67-23F2D5F5F378}"/>
              </a:ext>
            </a:extLst>
          </p:cNvPr>
          <p:cNvSpPr txBox="1"/>
          <p:nvPr/>
        </p:nvSpPr>
        <p:spPr>
          <a:xfrm>
            <a:off x="4649334" y="3389115"/>
            <a:ext cx="6270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40%</a:t>
            </a:r>
          </a:p>
        </p:txBody>
      </p:sp>
    </p:spTree>
    <p:extLst>
      <p:ext uri="{BB962C8B-B14F-4D97-AF65-F5344CB8AC3E}">
        <p14:creationId xmlns:p14="http://schemas.microsoft.com/office/powerpoint/2010/main" val="3790908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DB0B-EB11-9AB6-BB40-0D2D4729DE07}"/>
            </a:ext>
          </a:extLst>
        </p:cNvPr>
        <p:cNvGrpSpPr/>
        <p:nvPr/>
      </p:nvGrpSpPr>
      <p:grpSpPr>
        <a:xfrm>
          <a:off x="0" y="0"/>
          <a:ext cx="0" cy="0"/>
          <a:chOff x="0" y="0"/>
          <a:chExt cx="0" cy="0"/>
        </a:xfrm>
      </p:grpSpPr>
      <p:pic>
        <p:nvPicPr>
          <p:cNvPr id="5" name="Picture 4" descr="A red rectangular object on a black background&#10;&#10;AI-generated content may be incorrect.">
            <a:extLst>
              <a:ext uri="{FF2B5EF4-FFF2-40B4-BE49-F238E27FC236}">
                <a16:creationId xmlns:a16="http://schemas.microsoft.com/office/drawing/2014/main" id="{11021222-2F49-8F5A-46B4-4A87D97E0311}"/>
              </a:ext>
            </a:extLst>
          </p:cNvPr>
          <p:cNvPicPr>
            <a:picLocks noChangeAspect="1"/>
          </p:cNvPicPr>
          <p:nvPr/>
        </p:nvPicPr>
        <p:blipFill>
          <a:blip r:embed="rId3"/>
          <a:srcRect t="24183"/>
          <a:stretch>
            <a:fillRect/>
          </a:stretch>
        </p:blipFill>
        <p:spPr>
          <a:xfrm>
            <a:off x="-138896" y="150471"/>
            <a:ext cx="12778451" cy="1705587"/>
          </a:xfrm>
          <a:prstGeom prst="rect">
            <a:avLst/>
          </a:prstGeom>
        </p:spPr>
      </p:pic>
      <p:sp>
        <p:nvSpPr>
          <p:cNvPr id="10" name="Text Placeholder 9">
            <a:extLst>
              <a:ext uri="{FF2B5EF4-FFF2-40B4-BE49-F238E27FC236}">
                <a16:creationId xmlns:a16="http://schemas.microsoft.com/office/drawing/2014/main" id="{039FD343-F629-0F84-5B52-2BE667F58357}"/>
              </a:ext>
            </a:extLst>
          </p:cNvPr>
          <p:cNvSpPr>
            <a:spLocks noGrp="1"/>
          </p:cNvSpPr>
          <p:nvPr>
            <p:ph type="body" sz="quarter" idx="12"/>
          </p:nvPr>
        </p:nvSpPr>
        <p:spPr/>
        <p:txBody>
          <a:bodyPr/>
          <a:lstStyle/>
          <a:p>
            <a:r>
              <a:rPr lang="en-US"/>
              <a:t>Childhood AML</a:t>
            </a:r>
          </a:p>
        </p:txBody>
      </p:sp>
      <p:pic>
        <p:nvPicPr>
          <p:cNvPr id="7" name="Picture 6" descr="A red paper plane and a black background&#10;&#10;AI-generated content may be incorrect.">
            <a:extLst>
              <a:ext uri="{FF2B5EF4-FFF2-40B4-BE49-F238E27FC236}">
                <a16:creationId xmlns:a16="http://schemas.microsoft.com/office/drawing/2014/main" id="{94271A5D-309C-51F2-B847-58984701DE96}"/>
              </a:ext>
            </a:extLst>
          </p:cNvPr>
          <p:cNvPicPr>
            <a:picLocks noChangeAspect="1"/>
          </p:cNvPicPr>
          <p:nvPr/>
        </p:nvPicPr>
        <p:blipFill>
          <a:blip r:embed="rId4"/>
          <a:stretch>
            <a:fillRect/>
          </a:stretch>
        </p:blipFill>
        <p:spPr>
          <a:xfrm>
            <a:off x="10154132" y="5791200"/>
            <a:ext cx="2324100" cy="1066800"/>
          </a:xfrm>
          <a:prstGeom prst="rect">
            <a:avLst/>
          </a:prstGeom>
        </p:spPr>
      </p:pic>
      <p:pic>
        <p:nvPicPr>
          <p:cNvPr id="9" name="Picture 8" descr="A heart and stars on a black background&#10;&#10;AI-generated content may be incorrect.">
            <a:extLst>
              <a:ext uri="{FF2B5EF4-FFF2-40B4-BE49-F238E27FC236}">
                <a16:creationId xmlns:a16="http://schemas.microsoft.com/office/drawing/2014/main" id="{B03CD7E9-E07B-C58F-EE05-D9A02BA51CE6}"/>
              </a:ext>
            </a:extLst>
          </p:cNvPr>
          <p:cNvPicPr>
            <a:picLocks noChangeAspect="1"/>
          </p:cNvPicPr>
          <p:nvPr/>
        </p:nvPicPr>
        <p:blipFill>
          <a:blip r:embed="rId5"/>
          <a:stretch>
            <a:fillRect/>
          </a:stretch>
        </p:blipFill>
        <p:spPr>
          <a:xfrm>
            <a:off x="10889928" y="4908068"/>
            <a:ext cx="1130300" cy="1231900"/>
          </a:xfrm>
          <a:prstGeom prst="rect">
            <a:avLst/>
          </a:prstGeom>
        </p:spPr>
      </p:pic>
      <p:sp>
        <p:nvSpPr>
          <p:cNvPr id="2" name="Text Placeholder 5">
            <a:extLst>
              <a:ext uri="{FF2B5EF4-FFF2-40B4-BE49-F238E27FC236}">
                <a16:creationId xmlns:a16="http://schemas.microsoft.com/office/drawing/2014/main" id="{58D192D5-84CB-49E8-7249-42BD8C5D54E7}"/>
              </a:ext>
            </a:extLst>
          </p:cNvPr>
          <p:cNvSpPr>
            <a:spLocks noGrp="1"/>
          </p:cNvSpPr>
          <p:nvPr>
            <p:ph type="body" sz="quarter" idx="13"/>
          </p:nvPr>
        </p:nvSpPr>
        <p:spPr>
          <a:xfrm>
            <a:off x="331788" y="1323474"/>
            <a:ext cx="10663871" cy="4462008"/>
          </a:xfrm>
        </p:spPr>
        <p:txBody>
          <a:bodyPr>
            <a:normAutofit lnSpcReduction="10000"/>
          </a:bodyPr>
          <a:lstStyle/>
          <a:p>
            <a:pPr>
              <a:buClr>
                <a:srgbClr val="FF0000"/>
              </a:buClr>
            </a:pPr>
            <a:r>
              <a:rPr lang="en-US">
                <a:latin typeface="Avenir Next LT Pro Demi" panose="020B0704020202020204" pitchFamily="34" charset="0"/>
              </a:rPr>
              <a:t>Most aggressive leukemia in children</a:t>
            </a:r>
          </a:p>
          <a:p>
            <a:pPr marL="342900" lvl="1" indent="-174625">
              <a:buClr>
                <a:srgbClr val="FF0000"/>
              </a:buClr>
              <a:buFont typeface="Arial" panose="020B0604020202020204" pitchFamily="34" charset="0"/>
              <a:buChar char="•"/>
            </a:pPr>
            <a:r>
              <a:rPr lang="en-US" sz="2000">
                <a:latin typeface="Avenir Next LT Pro" panose="020B0504020202020204" pitchFamily="34" charset="0"/>
              </a:rPr>
              <a:t>Leading cause of death from leukemia</a:t>
            </a:r>
          </a:p>
          <a:p>
            <a:pPr marL="342900" lvl="1" indent="-174625">
              <a:buClr>
                <a:srgbClr val="FF0000"/>
              </a:buClr>
              <a:buFont typeface="Arial" panose="020B0604020202020204" pitchFamily="34" charset="0"/>
              <a:buChar char="•"/>
            </a:pPr>
            <a:r>
              <a:rPr lang="en-US" sz="2000">
                <a:latin typeface="Avenir Next LT Pro" panose="020B0504020202020204" pitchFamily="34" charset="0"/>
              </a:rPr>
              <a:t>Extremely high short- and long-term toxicity/mortality </a:t>
            </a:r>
          </a:p>
          <a:p>
            <a:pPr marL="28610" lvl="1">
              <a:buClr>
                <a:srgbClr val="FF0000"/>
              </a:buClr>
            </a:pPr>
            <a:endParaRPr lang="en-US" sz="2000">
              <a:latin typeface="Avenir Next LT Pro" panose="020B0504020202020204" pitchFamily="34" charset="0"/>
            </a:endParaRPr>
          </a:p>
          <a:p>
            <a:pPr>
              <a:buClr>
                <a:srgbClr val="FF0000"/>
              </a:buClr>
            </a:pPr>
            <a:r>
              <a:rPr lang="en-US">
                <a:latin typeface="Avenir Next LT Pro Demi" panose="020B0704020202020204" pitchFamily="34" charset="0"/>
              </a:rPr>
              <a:t>Distinct Biology – Different from adult</a:t>
            </a:r>
          </a:p>
          <a:p>
            <a:pPr marL="285750" lvl="1" indent="-117475">
              <a:buClr>
                <a:srgbClr val="FF0000"/>
              </a:buClr>
              <a:buFont typeface="Arial" panose="020B0604020202020204" pitchFamily="34" charset="0"/>
              <a:buChar char="•"/>
            </a:pPr>
            <a:r>
              <a:rPr lang="en-US" sz="2000">
                <a:latin typeface="Avenir Next LT Pro" panose="020B0504020202020204" pitchFamily="34" charset="0"/>
              </a:rPr>
              <a:t>Most drugs developed in adults – many with limited utility in children</a:t>
            </a:r>
          </a:p>
          <a:p>
            <a:pPr marL="285750" lvl="1" indent="-117475">
              <a:buClr>
                <a:srgbClr val="FF0000"/>
              </a:buClr>
              <a:buFont typeface="Arial" panose="020B0604020202020204" pitchFamily="34" charset="0"/>
              <a:buChar char="•"/>
            </a:pPr>
            <a:r>
              <a:rPr lang="en-US" sz="2000">
                <a:latin typeface="Avenir Next LT Pro" panose="020B0504020202020204" pitchFamily="34" charset="0"/>
              </a:rPr>
              <a:t>Targets seen in older adults not always seen in children, and vice versa</a:t>
            </a:r>
          </a:p>
          <a:p>
            <a:pPr marL="28610" lvl="1">
              <a:buClr>
                <a:srgbClr val="FF0000"/>
              </a:buClr>
            </a:pPr>
            <a:endParaRPr lang="en-US" sz="1000">
              <a:latin typeface="Avenir Next LT Pro" panose="020B0504020202020204" pitchFamily="34" charset="0"/>
            </a:endParaRPr>
          </a:p>
          <a:p>
            <a:pPr>
              <a:buClr>
                <a:srgbClr val="FF0000"/>
              </a:buClr>
            </a:pPr>
            <a:r>
              <a:rPr lang="en-US">
                <a:latin typeface="Avenir Next LT Pro Demi" panose="020B0704020202020204" pitchFamily="34" charset="0"/>
              </a:rPr>
              <a:t>Novel Targets</a:t>
            </a:r>
          </a:p>
          <a:p>
            <a:pPr marL="285750" lvl="1" indent="-117475">
              <a:buClr>
                <a:srgbClr val="FF0000"/>
              </a:buClr>
              <a:buFont typeface="Arial" panose="020B0604020202020204" pitchFamily="34" charset="0"/>
              <a:buChar char="•"/>
            </a:pPr>
            <a:r>
              <a:rPr lang="en-US" sz="2000">
                <a:latin typeface="Avenir Next LT Pro" panose="020B0504020202020204" pitchFamily="34" charset="0"/>
              </a:rPr>
              <a:t>Chemotherapy hasn’t changed since the ‘70s and causes severe long-term toxicity</a:t>
            </a:r>
          </a:p>
          <a:p>
            <a:pPr marL="285750" lvl="1" indent="-117475">
              <a:buClr>
                <a:srgbClr val="FF0000"/>
              </a:buClr>
              <a:buFont typeface="Arial" panose="020B0604020202020204" pitchFamily="34" charset="0"/>
              <a:buChar char="•"/>
            </a:pPr>
            <a:r>
              <a:rPr lang="en-US" sz="2000">
                <a:latin typeface="Avenir Next LT Pro" panose="020B0504020202020204" pitchFamily="34" charset="0"/>
              </a:rPr>
              <a:t>Targetable mutations are rare in children</a:t>
            </a:r>
          </a:p>
          <a:p>
            <a:pPr marL="285750" lvl="1" indent="-117475">
              <a:buClr>
                <a:srgbClr val="FF0000"/>
              </a:buClr>
              <a:buFont typeface="Arial" panose="020B0604020202020204" pitchFamily="34" charset="0"/>
              <a:buChar char="•"/>
            </a:pPr>
            <a:r>
              <a:rPr lang="en-US" sz="2000">
                <a:latin typeface="Avenir Next LT Pro" panose="020B0504020202020204" pitchFamily="34" charset="0"/>
              </a:rPr>
              <a:t>Targeted therapies DO WORK in children</a:t>
            </a:r>
          </a:p>
          <a:p>
            <a:pPr marL="285750" lvl="1" indent="-117475">
              <a:buClr>
                <a:srgbClr val="FF0000"/>
              </a:buClr>
              <a:buFont typeface="Arial" panose="020B0604020202020204" pitchFamily="34" charset="0"/>
              <a:buChar char="•"/>
            </a:pPr>
            <a:r>
              <a:rPr lang="en-US" sz="2000">
                <a:latin typeface="Avenir Next LT Pro" panose="020B0504020202020204" pitchFamily="34" charset="0"/>
              </a:rPr>
              <a:t>Discovery of actionable targets a must for developing curative therapies</a:t>
            </a:r>
          </a:p>
          <a:p>
            <a:pPr marL="28610" lvl="1">
              <a:buClr>
                <a:srgbClr val="FF0000"/>
              </a:buClr>
            </a:pPr>
            <a:endParaRPr lang="en-US" sz="2000">
              <a:latin typeface="Avenir Next LT Pro" panose="020B0504020202020204" pitchFamily="34" charset="0"/>
            </a:endParaRPr>
          </a:p>
          <a:p>
            <a:endParaRPr lang="en-US">
              <a:latin typeface="Avenir Next LT Pro" panose="020B0504020202020204" pitchFamily="34" charset="0"/>
            </a:endParaRPr>
          </a:p>
        </p:txBody>
      </p:sp>
    </p:spTree>
    <p:extLst>
      <p:ext uri="{BB962C8B-B14F-4D97-AF65-F5344CB8AC3E}">
        <p14:creationId xmlns:p14="http://schemas.microsoft.com/office/powerpoint/2010/main" val="1952928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64E2-8A6B-D80A-A63B-703979BE646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86E88A-85CB-9077-1B35-98C31CD509FE}"/>
              </a:ext>
            </a:extLst>
          </p:cNvPr>
          <p:cNvPicPr>
            <a:picLocks noGrp="1" noRot="1" noMove="1" noResize="1" noEditPoints="1" noAdjustHandles="1" noChangeArrowheads="1" noChangeShapeType="1" noCrop="1"/>
          </p:cNvPicPr>
          <p:nvPr/>
        </p:nvPicPr>
        <p:blipFill>
          <a:blip r:embed="rId3"/>
          <a:srcRect l="71620"/>
          <a:stretch>
            <a:fillRect/>
          </a:stretch>
        </p:blipFill>
        <p:spPr>
          <a:xfrm flipH="1">
            <a:off x="0" y="0"/>
            <a:ext cx="3492347" cy="6894613"/>
          </a:xfrm>
          <a:prstGeom prst="rect">
            <a:avLst/>
          </a:prstGeom>
        </p:spPr>
      </p:pic>
      <p:sp>
        <p:nvSpPr>
          <p:cNvPr id="8" name="Title 7">
            <a:extLst>
              <a:ext uri="{FF2B5EF4-FFF2-40B4-BE49-F238E27FC236}">
                <a16:creationId xmlns:a16="http://schemas.microsoft.com/office/drawing/2014/main" id="{4172CD3D-A9A8-8E27-BFB0-5A2C1475E1E9}"/>
              </a:ext>
            </a:extLst>
          </p:cNvPr>
          <p:cNvSpPr>
            <a:spLocks noGrp="1"/>
          </p:cNvSpPr>
          <p:nvPr>
            <p:ph type="title"/>
          </p:nvPr>
        </p:nvSpPr>
        <p:spPr>
          <a:xfrm>
            <a:off x="4062143" y="342900"/>
            <a:ext cx="7620520" cy="1314452"/>
          </a:xfrm>
        </p:spPr>
        <p:txBody>
          <a:bodyPr/>
          <a:lstStyle/>
          <a:p>
            <a:r>
              <a:rPr lang="en-US"/>
              <a:t>The Challenge We Faced</a:t>
            </a:r>
            <a:endParaRPr lang="en-US" sz="2800"/>
          </a:p>
        </p:txBody>
      </p:sp>
      <p:sp>
        <p:nvSpPr>
          <p:cNvPr id="9" name="Content Placeholder 8">
            <a:extLst>
              <a:ext uri="{FF2B5EF4-FFF2-40B4-BE49-F238E27FC236}">
                <a16:creationId xmlns:a16="http://schemas.microsoft.com/office/drawing/2014/main" id="{7B36D61B-5280-1EDE-CF34-3B72B6CD3559}"/>
              </a:ext>
            </a:extLst>
          </p:cNvPr>
          <p:cNvSpPr>
            <a:spLocks noGrp="1"/>
          </p:cNvSpPr>
          <p:nvPr>
            <p:ph sz="quarter" idx="14"/>
          </p:nvPr>
        </p:nvSpPr>
        <p:spPr>
          <a:xfrm>
            <a:off x="4062144" y="1034715"/>
            <a:ext cx="7486008" cy="4752473"/>
          </a:xfrm>
        </p:spPr>
        <p:txBody>
          <a:bodyPr>
            <a:noAutofit/>
          </a:bodyPr>
          <a:lstStyle/>
          <a:p>
            <a:pPr marL="285750" indent="-285750">
              <a:buFont typeface="Arial" panose="020B0604020202020204" pitchFamily="34" charset="0"/>
              <a:buChar char="•"/>
            </a:pPr>
            <a:r>
              <a:rPr lang="en-US" sz="2200">
                <a:latin typeface="Avenir Next LT Pro" panose="020B0504020202020204" pitchFamily="34" charset="0"/>
              </a:rPr>
              <a:t>Pediatric leukemia is rare and there are many biologic subsets and targets</a:t>
            </a:r>
          </a:p>
          <a:p>
            <a:pPr marL="285750" indent="-285750">
              <a:buFont typeface="Arial" panose="020B0604020202020204" pitchFamily="34" charset="0"/>
              <a:buChar char="•"/>
            </a:pPr>
            <a:r>
              <a:rPr lang="en-US" sz="2200">
                <a:latin typeface="Avenir Next LT Pro" panose="020B0504020202020204" pitchFamily="34" charset="0"/>
              </a:rPr>
              <a:t>The biology of pediatric leukemia is distinct from leukemia in adults, yet new drugs are mostly developed in adults</a:t>
            </a:r>
          </a:p>
          <a:p>
            <a:pPr marL="285750" indent="-285750">
              <a:buFont typeface="Arial" panose="020B0604020202020204" pitchFamily="34" charset="0"/>
              <a:buChar char="•"/>
            </a:pPr>
            <a:r>
              <a:rPr lang="en-US" sz="2200">
                <a:latin typeface="Avenir Next LT Pro" panose="020B0504020202020204" pitchFamily="34" charset="0"/>
              </a:rPr>
              <a:t>A comprehensive, global effort for trials is necessary to be successful</a:t>
            </a:r>
          </a:p>
          <a:p>
            <a:pPr marL="285750" indent="-285750">
              <a:buFont typeface="Arial" panose="020B0604020202020204" pitchFamily="34" charset="0"/>
              <a:buChar char="•"/>
            </a:pPr>
            <a:r>
              <a:rPr lang="en-US" sz="2200">
                <a:latin typeface="Avenir Next LT Pro" panose="020B0504020202020204" pitchFamily="34" charset="0"/>
                <a:cs typeface="Calibri" panose="020F0502020204030204" pitchFamily="34" charset="0"/>
              </a:rPr>
              <a:t>Despite regulatory incentives,  only seven drugs were approved for pediatric cancers (US) in the past 10 years,  while more than 100 new drugs were approved for adults </a:t>
            </a:r>
          </a:p>
          <a:p>
            <a:pPr marL="285750" indent="-285750">
              <a:buFont typeface="Arial" panose="020B0604020202020204" pitchFamily="34" charset="0"/>
              <a:buChar char="•"/>
            </a:pPr>
            <a:r>
              <a:rPr lang="en-US" sz="2200">
                <a:latin typeface="Avenir Next LT Pro" panose="020B0504020202020204" pitchFamily="34" charset="0"/>
              </a:rPr>
              <a:t>Essential data existed within individual international consortia and pediatric hospitals; data sharing was a challenge</a:t>
            </a:r>
          </a:p>
          <a:p>
            <a:endParaRPr lang="en-US" sz="2200">
              <a:latin typeface="Avenir Next LT Pro" panose="020B0504020202020204" pitchFamily="34" charset="0"/>
            </a:endParaRPr>
          </a:p>
        </p:txBody>
      </p:sp>
      <p:pic>
        <p:nvPicPr>
          <p:cNvPr id="10" name="Picture 9" descr="A black background with red text&#10;&#10;AI-generated content may be incorrect.">
            <a:extLst>
              <a:ext uri="{FF2B5EF4-FFF2-40B4-BE49-F238E27FC236}">
                <a16:creationId xmlns:a16="http://schemas.microsoft.com/office/drawing/2014/main" id="{D096276A-A148-B9CB-E5A9-CB688DED6C13}"/>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829799" y="5970146"/>
            <a:ext cx="2144487" cy="676327"/>
          </a:xfrm>
          <a:prstGeom prst="rect">
            <a:avLst/>
          </a:prstGeom>
        </p:spPr>
      </p:pic>
    </p:spTree>
    <p:extLst>
      <p:ext uri="{BB962C8B-B14F-4D97-AF65-F5344CB8AC3E}">
        <p14:creationId xmlns:p14="http://schemas.microsoft.com/office/powerpoint/2010/main" val="3071734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7EEA1-B3EC-476D-77CB-3805B3879F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4708F86-3685-A518-36BE-CB540A878F6A}"/>
              </a:ext>
            </a:extLst>
          </p:cNvPr>
          <p:cNvPicPr>
            <a:picLocks noGrp="1" noRot="1" noMove="1" noResize="1" noEditPoints="1" noAdjustHandles="1" noChangeArrowheads="1" noChangeShapeType="1" noCrop="1"/>
          </p:cNvPicPr>
          <p:nvPr/>
        </p:nvPicPr>
        <p:blipFill>
          <a:blip r:embed="rId3"/>
          <a:srcRect l="71620"/>
          <a:stretch>
            <a:fillRect/>
          </a:stretch>
        </p:blipFill>
        <p:spPr>
          <a:xfrm flipH="1">
            <a:off x="0" y="0"/>
            <a:ext cx="3492347" cy="6894613"/>
          </a:xfrm>
          <a:prstGeom prst="rect">
            <a:avLst/>
          </a:prstGeom>
        </p:spPr>
      </p:pic>
      <p:sp>
        <p:nvSpPr>
          <p:cNvPr id="8" name="Title 7">
            <a:extLst>
              <a:ext uri="{FF2B5EF4-FFF2-40B4-BE49-F238E27FC236}">
                <a16:creationId xmlns:a16="http://schemas.microsoft.com/office/drawing/2014/main" id="{A34A261A-08E9-2D3B-6A64-1C3B68E10DF8}"/>
              </a:ext>
            </a:extLst>
          </p:cNvPr>
          <p:cNvSpPr>
            <a:spLocks noGrp="1"/>
          </p:cNvSpPr>
          <p:nvPr>
            <p:ph type="title"/>
          </p:nvPr>
        </p:nvSpPr>
        <p:spPr>
          <a:xfrm>
            <a:off x="4062143" y="342900"/>
            <a:ext cx="5900003" cy="1314452"/>
          </a:xfrm>
        </p:spPr>
        <p:txBody>
          <a:bodyPr/>
          <a:lstStyle/>
          <a:p>
            <a:r>
              <a:rPr lang="en-US"/>
              <a:t>A solution: </a:t>
            </a:r>
            <a:r>
              <a:rPr lang="en-US" err="1"/>
              <a:t>PedAL</a:t>
            </a:r>
            <a:endParaRPr lang="en-US"/>
          </a:p>
        </p:txBody>
      </p:sp>
      <p:sp>
        <p:nvSpPr>
          <p:cNvPr id="9" name="Content Placeholder 8">
            <a:extLst>
              <a:ext uri="{FF2B5EF4-FFF2-40B4-BE49-F238E27FC236}">
                <a16:creationId xmlns:a16="http://schemas.microsoft.com/office/drawing/2014/main" id="{A976C1AF-BAD0-A51D-FBD4-BD92BC9C36B3}"/>
              </a:ext>
            </a:extLst>
          </p:cNvPr>
          <p:cNvSpPr>
            <a:spLocks noGrp="1"/>
          </p:cNvSpPr>
          <p:nvPr>
            <p:ph sz="quarter" idx="14"/>
          </p:nvPr>
        </p:nvSpPr>
        <p:spPr>
          <a:xfrm>
            <a:off x="3090237" y="1000126"/>
            <a:ext cx="8795657" cy="4752473"/>
          </a:xfrm>
        </p:spPr>
        <p:txBody>
          <a:bodyPr>
            <a:noAutofit/>
          </a:bodyPr>
          <a:lstStyle/>
          <a:p>
            <a:pPr marL="257175" indent="-257175">
              <a:lnSpc>
                <a:spcPct val="100000"/>
              </a:lnSpc>
              <a:buFont typeface="Arial" panose="020B0604020202020204" pitchFamily="34" charset="0"/>
              <a:buChar char="•"/>
            </a:pPr>
            <a:r>
              <a:rPr lang="en-US" sz="2000" dirty="0">
                <a:latin typeface="Avenir Next LT Pro Demi" panose="020B0704020202020204" pitchFamily="34" charset="0"/>
                <a:cs typeface="Calibri" panose="020F0502020204030204" pitchFamily="34" charset="0"/>
              </a:rPr>
              <a:t>SCREEN</a:t>
            </a:r>
            <a:r>
              <a:rPr lang="en-US" sz="2000" dirty="0">
                <a:latin typeface="Avenir Next LT Pro" panose="020B0504020202020204" pitchFamily="34" charset="0"/>
                <a:cs typeface="Calibri" panose="020F0502020204030204" pitchFamily="34" charset="0"/>
              </a:rPr>
              <a:t> – Via the </a:t>
            </a:r>
            <a:r>
              <a:rPr lang="en-US" sz="2000" dirty="0" err="1">
                <a:latin typeface="Avenir Next LT Pro" panose="020B0504020202020204" pitchFamily="34" charset="0"/>
                <a:cs typeface="Calibri" panose="020F0502020204030204" pitchFamily="34" charset="0"/>
              </a:rPr>
              <a:t>PedAL</a:t>
            </a:r>
            <a:r>
              <a:rPr lang="en-US" sz="2000" dirty="0">
                <a:latin typeface="Avenir Next LT Pro" panose="020B0504020202020204" pitchFamily="34" charset="0"/>
                <a:cs typeface="Calibri" panose="020F0502020204030204" pitchFamily="34" charset="0"/>
              </a:rPr>
              <a:t> screening trial, screen all children with relapsed leukemia for precision-medicine trial eligibility based on clinical data, leukemia cell surface markers and next-generation genomic sequencing</a:t>
            </a:r>
          </a:p>
          <a:p>
            <a:pPr marL="257175" indent="-257175">
              <a:lnSpc>
                <a:spcPct val="100000"/>
              </a:lnSpc>
              <a:buFont typeface="Arial" panose="020B0604020202020204" pitchFamily="34" charset="0"/>
              <a:buChar char="•"/>
            </a:pPr>
            <a:r>
              <a:rPr lang="en-US" sz="2000" dirty="0">
                <a:latin typeface="Avenir Next LT Pro Demi" panose="020B0704020202020204" pitchFamily="34" charset="0"/>
                <a:cs typeface="Calibri" panose="020F0502020204030204" pitchFamily="34" charset="0"/>
              </a:rPr>
              <a:t>DISCOVERY</a:t>
            </a:r>
            <a:r>
              <a:rPr lang="en-US" sz="2000" b="1" dirty="0">
                <a:latin typeface="Avenir Next LT Pro" panose="020B0504020202020204" pitchFamily="34" charset="0"/>
                <a:cs typeface="Calibri" panose="020F0502020204030204" pitchFamily="34" charset="0"/>
              </a:rPr>
              <a:t> – </a:t>
            </a:r>
            <a:r>
              <a:rPr lang="en-US" sz="2000" dirty="0">
                <a:latin typeface="Avenir Next LT Pro" panose="020B0504020202020204" pitchFamily="34" charset="0"/>
                <a:cs typeface="Calibri" panose="020F0502020204030204" pitchFamily="34" charset="0"/>
              </a:rPr>
              <a:t>sample acquisition for correlative biology, target discovery, and biobanking</a:t>
            </a:r>
            <a:endParaRPr lang="en-US" sz="2000" b="1" dirty="0">
              <a:latin typeface="Avenir Next LT Pro" panose="020B0504020202020204" pitchFamily="34" charset="0"/>
              <a:cs typeface="Calibri" panose="020F0502020204030204" pitchFamily="34" charset="0"/>
            </a:endParaRPr>
          </a:p>
          <a:p>
            <a:pPr marL="257175" indent="-257175">
              <a:lnSpc>
                <a:spcPct val="100000"/>
              </a:lnSpc>
              <a:buFont typeface="Arial" panose="020B0604020202020204" pitchFamily="34" charset="0"/>
              <a:buChar char="•"/>
            </a:pPr>
            <a:endParaRPr lang="en-US" sz="100" b="1" dirty="0">
              <a:latin typeface="Avenir Next LT Pro" panose="020B0504020202020204" pitchFamily="34" charset="0"/>
              <a:cs typeface="Calibri" panose="020F0502020204030204" pitchFamily="34" charset="0"/>
            </a:endParaRPr>
          </a:p>
          <a:p>
            <a:pPr marL="257175" indent="-257175">
              <a:lnSpc>
                <a:spcPct val="100000"/>
              </a:lnSpc>
              <a:buFont typeface="Arial" panose="020B0604020202020204" pitchFamily="34" charset="0"/>
              <a:buChar char="•"/>
            </a:pPr>
            <a:r>
              <a:rPr lang="en-US" sz="2000" dirty="0">
                <a:latin typeface="Avenir Next LT Pro Demi" panose="020B0704020202020204" pitchFamily="34" charset="0"/>
                <a:cs typeface="Calibri" panose="020F0502020204030204" pitchFamily="34" charset="0"/>
              </a:rPr>
              <a:t>ACCESS</a:t>
            </a:r>
            <a:r>
              <a:rPr lang="en-US" sz="2000" b="1" dirty="0">
                <a:latin typeface="Avenir Next LT Pro" panose="020B0504020202020204" pitchFamily="34" charset="0"/>
                <a:cs typeface="Calibri" panose="020F0502020204030204" pitchFamily="34" charset="0"/>
              </a:rPr>
              <a:t> </a:t>
            </a:r>
            <a:r>
              <a:rPr lang="en-US" sz="2000" dirty="0">
                <a:latin typeface="Avenir Next LT Pro" panose="020B0504020202020204" pitchFamily="34" charset="0"/>
                <a:cs typeface="Calibri" panose="020F0502020204030204" pitchFamily="34" charset="0"/>
              </a:rPr>
              <a:t>– Partner with pharma, NCI and FDA/EMA, and European study groups to support drug development platform that achieves regulatory objectives to ensure that children have early access to effective therapies</a:t>
            </a:r>
            <a:endParaRPr lang="en-US" dirty="0">
              <a:latin typeface="Avenir Next LT Pro" panose="020B0504020202020204" pitchFamily="34" charset="0"/>
              <a:cs typeface="Calibri" panose="020F0502020204030204" pitchFamily="34" charset="0"/>
            </a:endParaRPr>
          </a:p>
          <a:p>
            <a:pPr marL="257175" indent="-257175">
              <a:lnSpc>
                <a:spcPct val="100000"/>
              </a:lnSpc>
              <a:buFont typeface="Arial" panose="020B0604020202020204" pitchFamily="34" charset="0"/>
              <a:buChar char="•"/>
            </a:pPr>
            <a:endParaRPr lang="en-US" sz="100" b="1" dirty="0">
              <a:latin typeface="Avenir Next LT Pro" panose="020B0504020202020204" pitchFamily="34" charset="0"/>
              <a:cs typeface="Calibri" panose="020F0502020204030204" pitchFamily="34" charset="0"/>
            </a:endParaRPr>
          </a:p>
          <a:p>
            <a:pPr marL="257175" indent="-257175">
              <a:lnSpc>
                <a:spcPct val="100000"/>
              </a:lnSpc>
              <a:buFont typeface="Arial" panose="020B0604020202020204" pitchFamily="34" charset="0"/>
              <a:buChar char="•"/>
            </a:pPr>
            <a:r>
              <a:rPr lang="en-US" sz="2000" dirty="0">
                <a:latin typeface="Avenir Next LT Pro Demi" panose="020B0704020202020204" pitchFamily="34" charset="0"/>
                <a:cs typeface="Calibri" panose="020F0502020204030204" pitchFamily="34" charset="0"/>
              </a:rPr>
              <a:t>DATA</a:t>
            </a:r>
            <a:r>
              <a:rPr lang="en-US" sz="2000" dirty="0">
                <a:latin typeface="Avenir Next LT Pro" panose="020B0504020202020204" pitchFamily="34" charset="0"/>
                <a:cs typeface="Calibri" panose="020F0502020204030204" pitchFamily="34" charset="0"/>
              </a:rPr>
              <a:t> - Improve data collection to inform changes in primary outcome measures and toxicity definitions that are essential for approval of new therapies for children with leukemia</a:t>
            </a:r>
          </a:p>
          <a:p>
            <a:pPr marL="257175" indent="-257175">
              <a:lnSpc>
                <a:spcPct val="100000"/>
              </a:lnSpc>
              <a:buFont typeface="Arial" panose="020B0604020202020204" pitchFamily="34" charset="0"/>
              <a:buChar char="•"/>
            </a:pPr>
            <a:r>
              <a:rPr lang="en-US" sz="2000" b="1" dirty="0">
                <a:latin typeface="Avenir Next LT Pro" panose="020B0504020202020204" pitchFamily="34" charset="0"/>
                <a:cs typeface="Calibri" panose="020F0502020204030204" pitchFamily="34" charset="0"/>
              </a:rPr>
              <a:t>Blood Cancer United is the trial sponsor and works collaboratively with academia and pharma partners to collect regulatory quality data</a:t>
            </a:r>
          </a:p>
          <a:p>
            <a:endParaRPr lang="en-US" sz="2200" dirty="0">
              <a:latin typeface="Avenir Next LT Pro" panose="020B0504020202020204" pitchFamily="34" charset="0"/>
            </a:endParaRPr>
          </a:p>
        </p:txBody>
      </p:sp>
      <p:pic>
        <p:nvPicPr>
          <p:cNvPr id="10" name="Picture 9" descr="A black background with red text&#10;&#10;AI-generated content may be incorrect.">
            <a:extLst>
              <a:ext uri="{FF2B5EF4-FFF2-40B4-BE49-F238E27FC236}">
                <a16:creationId xmlns:a16="http://schemas.microsoft.com/office/drawing/2014/main" id="{A7B25929-72DB-D858-7B4F-293282C11874}"/>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829799" y="5970146"/>
            <a:ext cx="2144487" cy="676327"/>
          </a:xfrm>
          <a:prstGeom prst="rect">
            <a:avLst/>
          </a:prstGeom>
        </p:spPr>
      </p:pic>
    </p:spTree>
    <p:extLst>
      <p:ext uri="{BB962C8B-B14F-4D97-AF65-F5344CB8AC3E}">
        <p14:creationId xmlns:p14="http://schemas.microsoft.com/office/powerpoint/2010/main" val="3001335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rectangular object on a black background&#10;&#10;AI-generated content may be incorrect.">
            <a:extLst>
              <a:ext uri="{FF2B5EF4-FFF2-40B4-BE49-F238E27FC236}">
                <a16:creationId xmlns:a16="http://schemas.microsoft.com/office/drawing/2014/main" id="{A564410F-053B-F4BA-1464-39E97C5AB131}"/>
              </a:ext>
            </a:extLst>
          </p:cNvPr>
          <p:cNvPicPr>
            <a:picLocks noChangeAspect="1"/>
          </p:cNvPicPr>
          <p:nvPr/>
        </p:nvPicPr>
        <p:blipFill>
          <a:blip r:embed="rId3"/>
          <a:srcRect t="24183"/>
          <a:stretch>
            <a:fillRect/>
          </a:stretch>
        </p:blipFill>
        <p:spPr>
          <a:xfrm>
            <a:off x="-138896" y="150471"/>
            <a:ext cx="12778451" cy="1705587"/>
          </a:xfrm>
          <a:prstGeom prst="rect">
            <a:avLst/>
          </a:prstGeom>
        </p:spPr>
      </p:pic>
      <p:sp>
        <p:nvSpPr>
          <p:cNvPr id="2" name="Text Placeholder 1">
            <a:extLst>
              <a:ext uri="{FF2B5EF4-FFF2-40B4-BE49-F238E27FC236}">
                <a16:creationId xmlns:a16="http://schemas.microsoft.com/office/drawing/2014/main" id="{39F2A16F-B254-39D5-3528-0E47DFAFBBF4}"/>
              </a:ext>
            </a:extLst>
          </p:cNvPr>
          <p:cNvSpPr>
            <a:spLocks noGrp="1"/>
          </p:cNvSpPr>
          <p:nvPr>
            <p:ph type="body" sz="quarter" idx="12"/>
          </p:nvPr>
        </p:nvSpPr>
        <p:spPr/>
        <p:txBody>
          <a:bodyPr/>
          <a:lstStyle/>
          <a:p>
            <a:r>
              <a:rPr lang="en-US" err="1"/>
              <a:t>PedAL</a:t>
            </a:r>
            <a:r>
              <a:rPr lang="en-US"/>
              <a:t> Progress</a:t>
            </a:r>
          </a:p>
        </p:txBody>
      </p:sp>
      <p:pic>
        <p:nvPicPr>
          <p:cNvPr id="7" name="Picture 6" descr="A red paper plane and a black background&#10;&#10;AI-generated content may be incorrect.">
            <a:extLst>
              <a:ext uri="{FF2B5EF4-FFF2-40B4-BE49-F238E27FC236}">
                <a16:creationId xmlns:a16="http://schemas.microsoft.com/office/drawing/2014/main" id="{A28D6F0C-DD0B-5A69-2EDF-9AF2766F5FE0}"/>
              </a:ext>
            </a:extLst>
          </p:cNvPr>
          <p:cNvPicPr>
            <a:picLocks noChangeAspect="1"/>
          </p:cNvPicPr>
          <p:nvPr/>
        </p:nvPicPr>
        <p:blipFill>
          <a:blip r:embed="rId4"/>
          <a:stretch>
            <a:fillRect/>
          </a:stretch>
        </p:blipFill>
        <p:spPr>
          <a:xfrm>
            <a:off x="10154132" y="5791200"/>
            <a:ext cx="2324100" cy="1066800"/>
          </a:xfrm>
          <a:prstGeom prst="rect">
            <a:avLst/>
          </a:prstGeom>
        </p:spPr>
      </p:pic>
      <p:pic>
        <p:nvPicPr>
          <p:cNvPr id="9" name="Picture 8" descr="A heart and stars on a black background&#10;&#10;AI-generated content may be incorrect.">
            <a:extLst>
              <a:ext uri="{FF2B5EF4-FFF2-40B4-BE49-F238E27FC236}">
                <a16:creationId xmlns:a16="http://schemas.microsoft.com/office/drawing/2014/main" id="{826E033F-CAC5-0E22-268F-6B3D836025C5}"/>
              </a:ext>
            </a:extLst>
          </p:cNvPr>
          <p:cNvPicPr>
            <a:picLocks noChangeAspect="1"/>
          </p:cNvPicPr>
          <p:nvPr/>
        </p:nvPicPr>
        <p:blipFill>
          <a:blip r:embed="rId5"/>
          <a:stretch>
            <a:fillRect/>
          </a:stretch>
        </p:blipFill>
        <p:spPr>
          <a:xfrm>
            <a:off x="10889928" y="4908068"/>
            <a:ext cx="1130300" cy="1231900"/>
          </a:xfrm>
          <a:prstGeom prst="rect">
            <a:avLst/>
          </a:prstGeom>
        </p:spPr>
      </p:pic>
      <p:grpSp>
        <p:nvGrpSpPr>
          <p:cNvPr id="4" name="Group 3">
            <a:extLst>
              <a:ext uri="{FF2B5EF4-FFF2-40B4-BE49-F238E27FC236}">
                <a16:creationId xmlns:a16="http://schemas.microsoft.com/office/drawing/2014/main" id="{1AF5B82F-1B04-244B-070B-4E5C3A19FD87}"/>
              </a:ext>
            </a:extLst>
          </p:cNvPr>
          <p:cNvGrpSpPr/>
          <p:nvPr/>
        </p:nvGrpSpPr>
        <p:grpSpPr>
          <a:xfrm>
            <a:off x="808995" y="1436469"/>
            <a:ext cx="10080933" cy="5220063"/>
            <a:chOff x="2956404" y="1609725"/>
            <a:chExt cx="7560700" cy="3915047"/>
          </a:xfrm>
        </p:grpSpPr>
        <p:pic>
          <p:nvPicPr>
            <p:cNvPr id="6" name="Picture 2" descr="AbbVie logo">
              <a:extLst>
                <a:ext uri="{FF2B5EF4-FFF2-40B4-BE49-F238E27FC236}">
                  <a16:creationId xmlns:a16="http://schemas.microsoft.com/office/drawing/2014/main" id="{A2234989-E249-1F6A-67D8-E67554EEEFD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478" b="30892"/>
            <a:stretch/>
          </p:blipFill>
          <p:spPr bwMode="auto">
            <a:xfrm>
              <a:off x="5909200" y="5132324"/>
              <a:ext cx="1561973" cy="3924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59517D-6F67-A419-B962-F5D3FD47AA0C}"/>
                </a:ext>
              </a:extLst>
            </p:cNvPr>
            <p:cNvSpPr txBox="1"/>
            <p:nvPr/>
          </p:nvSpPr>
          <p:spPr>
            <a:xfrm>
              <a:off x="2962516" y="1609725"/>
              <a:ext cx="1833207" cy="561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000000"/>
                  </a:solidFill>
                  <a:effectLst/>
                  <a:uLnTx/>
                  <a:uFillTx/>
                  <a:latin typeface="Avenir Next LT Pro Demi" panose="020B0504020202020204" pitchFamily="34" charset="77"/>
                  <a:ea typeface="+mn-lt"/>
                  <a:cs typeface="Arial" panose="020B0604020202020204" pitchFamily="34" charset="0"/>
                </a:rPr>
                <a:t>screening</a:t>
              </a: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lt"/>
                  <a:cs typeface="Arial" panose="020B0604020202020204" pitchFamily="34" charset="0"/>
                </a:rPr>
                <a:t> </a:t>
              </a:r>
              <a:b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lt"/>
                  <a:cs typeface="Arial" panose="020B0604020202020204" pitchFamily="34" charset="0"/>
                </a:rPr>
              </a:b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lt"/>
                  <a:cs typeface="Arial" panose="020B0604020202020204" pitchFamily="34" charset="0"/>
                </a:rPr>
                <a:t>trial</a:t>
              </a:r>
              <a:endPar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pic>
          <p:nvPicPr>
            <p:cNvPr id="10" name="Picture 9" descr="A black and red outline of a document&#10;&#10;Description automatically generated">
              <a:extLst>
                <a:ext uri="{FF2B5EF4-FFF2-40B4-BE49-F238E27FC236}">
                  <a16:creationId xmlns:a16="http://schemas.microsoft.com/office/drawing/2014/main" id="{471DA4E2-46AA-3EDA-FFD9-DB52418056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3589" y="1609725"/>
              <a:ext cx="483128" cy="625524"/>
            </a:xfrm>
            <a:prstGeom prst="rect">
              <a:avLst/>
            </a:prstGeom>
          </p:spPr>
        </p:pic>
        <p:pic>
          <p:nvPicPr>
            <p:cNvPr id="11" name="Picture 10" descr="A black building with a red cross on it&#10;&#10;Description automatically generated">
              <a:extLst>
                <a:ext uri="{FF2B5EF4-FFF2-40B4-BE49-F238E27FC236}">
                  <a16:creationId xmlns:a16="http://schemas.microsoft.com/office/drawing/2014/main" id="{06E639D8-F5F4-2145-102A-4AE542BFF2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10150" y="2386902"/>
              <a:ext cx="960955" cy="611070"/>
            </a:xfrm>
            <a:prstGeom prst="rect">
              <a:avLst/>
            </a:prstGeom>
          </p:spPr>
        </p:pic>
        <p:pic>
          <p:nvPicPr>
            <p:cNvPr id="12" name="Picture 11" descr="A red line drawing of a doctor and a patient&#10;&#10;Description automatically generated">
              <a:extLst>
                <a:ext uri="{FF2B5EF4-FFF2-40B4-BE49-F238E27FC236}">
                  <a16:creationId xmlns:a16="http://schemas.microsoft.com/office/drawing/2014/main" id="{7CF9E298-42CF-6A54-2128-274130540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7005" y="3314617"/>
              <a:ext cx="579503" cy="614174"/>
            </a:xfrm>
            <a:prstGeom prst="rect">
              <a:avLst/>
            </a:prstGeom>
          </p:spPr>
        </p:pic>
        <p:sp>
          <p:nvSpPr>
            <p:cNvPr id="13" name="TextBox 12">
              <a:extLst>
                <a:ext uri="{FF2B5EF4-FFF2-40B4-BE49-F238E27FC236}">
                  <a16:creationId xmlns:a16="http://schemas.microsoft.com/office/drawing/2014/main" id="{25DF0664-1F24-CD1B-04CF-58F30395A91D}"/>
                </a:ext>
              </a:extLst>
            </p:cNvPr>
            <p:cNvSpPr txBox="1"/>
            <p:nvPr/>
          </p:nvSpPr>
          <p:spPr>
            <a:xfrm>
              <a:off x="3011186" y="2751020"/>
              <a:ext cx="626137" cy="346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sites</a:t>
              </a:r>
              <a:r>
                <a:rPr kumimoji="0" lang="en-US" sz="2400" b="1"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 </a:t>
              </a:r>
              <a:endParaRPr kumimoji="0" lang="en-US" sz="2400"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sp>
          <p:nvSpPr>
            <p:cNvPr id="14" name="TextBox 13">
              <a:extLst>
                <a:ext uri="{FF2B5EF4-FFF2-40B4-BE49-F238E27FC236}">
                  <a16:creationId xmlns:a16="http://schemas.microsoft.com/office/drawing/2014/main" id="{14CC4437-D258-5C23-9A60-2B5814C0CC11}"/>
                </a:ext>
              </a:extLst>
            </p:cNvPr>
            <p:cNvSpPr txBox="1"/>
            <p:nvPr/>
          </p:nvSpPr>
          <p:spPr>
            <a:xfrm>
              <a:off x="2956404" y="2385999"/>
              <a:ext cx="8647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182</a:t>
              </a:r>
              <a:endParaRPr kumimoji="0" lang="en-US" sz="3467"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sp>
          <p:nvSpPr>
            <p:cNvPr id="15" name="TextBox 14">
              <a:extLst>
                <a:ext uri="{FF2B5EF4-FFF2-40B4-BE49-F238E27FC236}">
                  <a16:creationId xmlns:a16="http://schemas.microsoft.com/office/drawing/2014/main" id="{24D94FBC-8077-CF22-C5E4-D52DBFCF8D76}"/>
                </a:ext>
              </a:extLst>
            </p:cNvPr>
            <p:cNvSpPr txBox="1"/>
            <p:nvPr/>
          </p:nvSpPr>
          <p:spPr>
            <a:xfrm>
              <a:off x="3811270" y="3709533"/>
              <a:ext cx="1059006" cy="315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patients</a:t>
              </a:r>
            </a:p>
          </p:txBody>
        </p:sp>
        <p:sp>
          <p:nvSpPr>
            <p:cNvPr id="16" name="TextBox 15">
              <a:extLst>
                <a:ext uri="{FF2B5EF4-FFF2-40B4-BE49-F238E27FC236}">
                  <a16:creationId xmlns:a16="http://schemas.microsoft.com/office/drawing/2014/main" id="{CF528D81-1E12-AE07-F6A3-D35A8655F25B}"/>
                </a:ext>
              </a:extLst>
            </p:cNvPr>
            <p:cNvSpPr txBox="1"/>
            <p:nvPr/>
          </p:nvSpPr>
          <p:spPr>
            <a:xfrm>
              <a:off x="3788936" y="3333699"/>
              <a:ext cx="8647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Arial" panose="020B0604020202020204" pitchFamily="34" charset="0"/>
                </a:rPr>
                <a:t>611</a:t>
              </a:r>
              <a:endParaRPr kumimoji="0" lang="en-US" sz="3467"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sp>
          <p:nvSpPr>
            <p:cNvPr id="17" name="TextBox 16">
              <a:extLst>
                <a:ext uri="{FF2B5EF4-FFF2-40B4-BE49-F238E27FC236}">
                  <a16:creationId xmlns:a16="http://schemas.microsoft.com/office/drawing/2014/main" id="{E396130C-6B6F-C0D6-9EB4-433890920D38}"/>
                </a:ext>
              </a:extLst>
            </p:cNvPr>
            <p:cNvSpPr txBox="1"/>
            <p:nvPr/>
          </p:nvSpPr>
          <p:spPr>
            <a:xfrm>
              <a:off x="5875911" y="1609725"/>
              <a:ext cx="1833207" cy="561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err="1">
                  <a:ln>
                    <a:noFill/>
                  </a:ln>
                  <a:solidFill>
                    <a:srgbClr val="000000"/>
                  </a:solidFill>
                  <a:effectLst/>
                  <a:uLnTx/>
                  <a:uFillTx/>
                  <a:latin typeface="Avenir Next LT Pro Demi" panose="020B0504020202020204" pitchFamily="34" charset="77"/>
                  <a:ea typeface="+mn-lt"/>
                  <a:cs typeface="Arial" panose="020B0604020202020204" pitchFamily="34" charset="0"/>
                </a:rPr>
                <a:t>venetoclax</a:t>
              </a: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lt"/>
                  <a:cs typeface="Arial" panose="020B0604020202020204" pitchFamily="34" charset="0"/>
                </a:rPr>
                <a:t> </a:t>
              </a:r>
              <a:b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lt"/>
                  <a:cs typeface="Arial" panose="020B0604020202020204" pitchFamily="34" charset="0"/>
                </a:rPr>
              </a:br>
              <a:r>
                <a:rPr kumimoji="0" lang="en-US" sz="2133" b="0" i="0" u="none" strike="noStrike" kern="1200" cap="none" spc="0" normalizeH="0" baseline="0" noProof="0" err="1">
                  <a:ln>
                    <a:noFill/>
                  </a:ln>
                  <a:solidFill>
                    <a:srgbClr val="000000"/>
                  </a:solidFill>
                  <a:effectLst/>
                  <a:uLnTx/>
                  <a:uFillTx/>
                  <a:latin typeface="Avenir Next LT Pro" panose="020B0504020202020204" pitchFamily="34" charset="77"/>
                  <a:ea typeface="+mn-lt"/>
                  <a:cs typeface="Arial" panose="020B0604020202020204" pitchFamily="34" charset="0"/>
                </a:rPr>
                <a:t>subtrial</a:t>
              </a:r>
              <a:endPar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pic>
          <p:nvPicPr>
            <p:cNvPr id="18" name="Picture 17" descr="A black and red outline of a document&#10;&#10;Description automatically generated">
              <a:extLst>
                <a:ext uri="{FF2B5EF4-FFF2-40B4-BE49-F238E27FC236}">
                  <a16:creationId xmlns:a16="http://schemas.microsoft.com/office/drawing/2014/main" id="{03625282-F66C-BFC7-FE7A-FE0AAE9DE8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3591" y="1609725"/>
              <a:ext cx="483128" cy="625524"/>
            </a:xfrm>
            <a:prstGeom prst="rect">
              <a:avLst/>
            </a:prstGeom>
          </p:spPr>
        </p:pic>
        <p:pic>
          <p:nvPicPr>
            <p:cNvPr id="19" name="Picture 18" descr="A black building with a red cross on it&#10;&#10;Description automatically generated">
              <a:extLst>
                <a:ext uri="{FF2B5EF4-FFF2-40B4-BE49-F238E27FC236}">
                  <a16:creationId xmlns:a16="http://schemas.microsoft.com/office/drawing/2014/main" id="{9B288FE8-AC1D-F5D3-75E2-9B228B043E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23543" y="2386902"/>
              <a:ext cx="960955" cy="611070"/>
            </a:xfrm>
            <a:prstGeom prst="rect">
              <a:avLst/>
            </a:prstGeom>
          </p:spPr>
        </p:pic>
        <p:pic>
          <p:nvPicPr>
            <p:cNvPr id="20" name="Picture 19" descr="A red line drawing of a doctor and a patient&#10;&#10;Description automatically generated">
              <a:extLst>
                <a:ext uri="{FF2B5EF4-FFF2-40B4-BE49-F238E27FC236}">
                  <a16:creationId xmlns:a16="http://schemas.microsoft.com/office/drawing/2014/main" id="{A98F3512-B4D7-1864-6A68-A819AFDAA1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60399" y="3314617"/>
              <a:ext cx="579503" cy="614174"/>
            </a:xfrm>
            <a:prstGeom prst="rect">
              <a:avLst/>
            </a:prstGeom>
          </p:spPr>
        </p:pic>
        <p:sp>
          <p:nvSpPr>
            <p:cNvPr id="21" name="TextBox 20">
              <a:extLst>
                <a:ext uri="{FF2B5EF4-FFF2-40B4-BE49-F238E27FC236}">
                  <a16:creationId xmlns:a16="http://schemas.microsoft.com/office/drawing/2014/main" id="{A93E750D-EB02-54D0-046D-73502557C640}"/>
                </a:ext>
              </a:extLst>
            </p:cNvPr>
            <p:cNvSpPr txBox="1"/>
            <p:nvPr/>
          </p:nvSpPr>
          <p:spPr>
            <a:xfrm>
              <a:off x="5924579" y="2751020"/>
              <a:ext cx="626137" cy="346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sites</a:t>
              </a:r>
              <a:r>
                <a:rPr kumimoji="0" lang="en-US" sz="2400" b="1" i="0" u="none" strike="noStrike" kern="1200" cap="none" spc="0" normalizeH="0" baseline="0" noProof="0">
                  <a:ln>
                    <a:noFill/>
                  </a:ln>
                  <a:solidFill>
                    <a:srgbClr val="000000"/>
                  </a:solidFill>
                  <a:effectLst/>
                  <a:uLnTx/>
                  <a:uFillTx/>
                  <a:latin typeface="Avenir Next LT Pro" panose="020B0504020202020204" pitchFamily="34" charset="77"/>
                  <a:ea typeface="+mn-ea"/>
                  <a:cs typeface="+mn-cs"/>
                </a:rPr>
                <a:t> </a:t>
              </a:r>
              <a:endParaRPr kumimoji="0" lang="en-US" sz="2400" b="0" i="0" u="none" strike="noStrike" kern="1200" cap="none" spc="0" normalizeH="0" baseline="0" noProof="0">
                <a:ln>
                  <a:noFill/>
                </a:ln>
                <a:solidFill>
                  <a:srgbClr val="000000"/>
                </a:solidFill>
                <a:effectLst/>
                <a:uLnTx/>
                <a:uFillTx/>
                <a:latin typeface="Avenir Next LT Pro" panose="020B0504020202020204" pitchFamily="34" charset="77"/>
                <a:ea typeface="+mn-ea"/>
                <a:cs typeface="+mn-cs"/>
              </a:endParaRPr>
            </a:p>
          </p:txBody>
        </p:sp>
        <p:sp>
          <p:nvSpPr>
            <p:cNvPr id="22" name="TextBox 21">
              <a:extLst>
                <a:ext uri="{FF2B5EF4-FFF2-40B4-BE49-F238E27FC236}">
                  <a16:creationId xmlns:a16="http://schemas.microsoft.com/office/drawing/2014/main" id="{7C48BE0E-367B-1CDD-6945-880DDDA09869}"/>
                </a:ext>
              </a:extLst>
            </p:cNvPr>
            <p:cNvSpPr txBox="1"/>
            <p:nvPr/>
          </p:nvSpPr>
          <p:spPr>
            <a:xfrm>
              <a:off x="5941000" y="2385999"/>
              <a:ext cx="7935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Arial" panose="020B0604020202020204" pitchFamily="34" charset="0"/>
                </a:rPr>
                <a:t>88</a:t>
              </a:r>
              <a:endParaRPr kumimoji="0" lang="en-US" sz="3467"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sp>
          <p:nvSpPr>
            <p:cNvPr id="23" name="TextBox 22">
              <a:extLst>
                <a:ext uri="{FF2B5EF4-FFF2-40B4-BE49-F238E27FC236}">
                  <a16:creationId xmlns:a16="http://schemas.microsoft.com/office/drawing/2014/main" id="{717569EA-98D8-1D3C-0652-09C502619D4C}"/>
                </a:ext>
              </a:extLst>
            </p:cNvPr>
            <p:cNvSpPr txBox="1"/>
            <p:nvPr/>
          </p:nvSpPr>
          <p:spPr>
            <a:xfrm>
              <a:off x="6724664" y="3709533"/>
              <a:ext cx="1059006" cy="315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patients</a:t>
              </a:r>
            </a:p>
          </p:txBody>
        </p:sp>
        <p:sp>
          <p:nvSpPr>
            <p:cNvPr id="24" name="TextBox 23">
              <a:extLst>
                <a:ext uri="{FF2B5EF4-FFF2-40B4-BE49-F238E27FC236}">
                  <a16:creationId xmlns:a16="http://schemas.microsoft.com/office/drawing/2014/main" id="{7F110FA1-D1DF-C264-FAAB-B7F72D0D3DB9}"/>
                </a:ext>
              </a:extLst>
            </p:cNvPr>
            <p:cNvSpPr txBox="1"/>
            <p:nvPr/>
          </p:nvSpPr>
          <p:spPr>
            <a:xfrm>
              <a:off x="6702331" y="3320216"/>
              <a:ext cx="8647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Arial" panose="020B0604020202020204" pitchFamily="34" charset="0"/>
                </a:rPr>
                <a:t>102</a:t>
              </a:r>
              <a:endParaRPr kumimoji="0" lang="en-US" sz="3467"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pic>
          <p:nvPicPr>
            <p:cNvPr id="25" name="Picture 36">
              <a:extLst>
                <a:ext uri="{FF2B5EF4-FFF2-40B4-BE49-F238E27FC236}">
                  <a16:creationId xmlns:a16="http://schemas.microsoft.com/office/drawing/2014/main" id="{7C3BB796-441D-992A-3472-5D966F4BDBF2}"/>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216643" y="1609725"/>
              <a:ext cx="160298" cy="3351051"/>
            </a:xfrm>
            <a:prstGeom prst="rect">
              <a:avLst/>
            </a:prstGeom>
          </p:spPr>
        </p:pic>
        <p:pic>
          <p:nvPicPr>
            <p:cNvPr id="26" name="Picture 36">
              <a:extLst>
                <a:ext uri="{FF2B5EF4-FFF2-40B4-BE49-F238E27FC236}">
                  <a16:creationId xmlns:a16="http://schemas.microsoft.com/office/drawing/2014/main" id="{60CDB98B-C278-4A44-7D03-3A05F201F674}"/>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72258" y="1609725"/>
              <a:ext cx="305890" cy="3351051"/>
            </a:xfrm>
            <a:prstGeom prst="rect">
              <a:avLst/>
            </a:prstGeom>
          </p:spPr>
        </p:pic>
        <p:sp>
          <p:nvSpPr>
            <p:cNvPr id="27" name="TextBox 26">
              <a:extLst>
                <a:ext uri="{FF2B5EF4-FFF2-40B4-BE49-F238E27FC236}">
                  <a16:creationId xmlns:a16="http://schemas.microsoft.com/office/drawing/2014/main" id="{72FC3DB4-5F81-0336-3D64-CA38034326D5}"/>
                </a:ext>
              </a:extLst>
            </p:cNvPr>
            <p:cNvSpPr txBox="1"/>
            <p:nvPr/>
          </p:nvSpPr>
          <p:spPr>
            <a:xfrm>
              <a:off x="8609345" y="1609725"/>
              <a:ext cx="1833207" cy="561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err="1">
                  <a:ln>
                    <a:noFill/>
                  </a:ln>
                  <a:solidFill>
                    <a:srgbClr val="000000"/>
                  </a:solidFill>
                  <a:effectLst/>
                  <a:uLnTx/>
                  <a:uFillTx/>
                  <a:latin typeface="Avenir Next LT Pro Demi" panose="020B0504020202020204" pitchFamily="34" charset="77"/>
                  <a:ea typeface="+mn-lt"/>
                  <a:cs typeface="Arial" panose="020B0604020202020204" pitchFamily="34" charset="0"/>
                </a:rPr>
                <a:t>ziftomenib</a:t>
              </a: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lt"/>
                  <a:cs typeface="Arial" panose="020B0604020202020204" pitchFamily="34" charset="0"/>
                </a:rPr>
                <a:t> </a:t>
              </a:r>
              <a:b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lt"/>
                  <a:cs typeface="Arial" panose="020B0604020202020204" pitchFamily="34" charset="0"/>
                </a:rPr>
              </a:br>
              <a:r>
                <a:rPr kumimoji="0" lang="en-US" sz="2133" b="0" i="0" u="none" strike="noStrike" kern="1200" cap="none" spc="0" normalizeH="0" baseline="0" noProof="0" err="1">
                  <a:ln>
                    <a:noFill/>
                  </a:ln>
                  <a:solidFill>
                    <a:srgbClr val="000000"/>
                  </a:solidFill>
                  <a:effectLst/>
                  <a:uLnTx/>
                  <a:uFillTx/>
                  <a:latin typeface="Avenir Next LT Pro" panose="020B0504020202020204" pitchFamily="34" charset="77"/>
                  <a:ea typeface="+mn-lt"/>
                  <a:cs typeface="Arial" panose="020B0604020202020204" pitchFamily="34" charset="0"/>
                </a:rPr>
                <a:t>subtrial</a:t>
              </a:r>
              <a:endPar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pic>
          <p:nvPicPr>
            <p:cNvPr id="28" name="Picture 27" descr="A black and red outline of a document&#10;&#10;Description automatically generated">
              <a:extLst>
                <a:ext uri="{FF2B5EF4-FFF2-40B4-BE49-F238E27FC236}">
                  <a16:creationId xmlns:a16="http://schemas.microsoft.com/office/drawing/2014/main" id="{3E367E5F-83F7-93C2-AE55-79AF3FE747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47024" y="1609725"/>
              <a:ext cx="483128" cy="625524"/>
            </a:xfrm>
            <a:prstGeom prst="rect">
              <a:avLst/>
            </a:prstGeom>
          </p:spPr>
        </p:pic>
        <p:pic>
          <p:nvPicPr>
            <p:cNvPr id="29" name="Picture 28" descr="A black building with a red cross on it&#10;&#10;Description automatically generated">
              <a:extLst>
                <a:ext uri="{FF2B5EF4-FFF2-40B4-BE49-F238E27FC236}">
                  <a16:creationId xmlns:a16="http://schemas.microsoft.com/office/drawing/2014/main" id="{F0BEF930-B5E6-FD52-3488-09BFD04412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56977" y="2386902"/>
              <a:ext cx="960955" cy="611070"/>
            </a:xfrm>
            <a:prstGeom prst="rect">
              <a:avLst/>
            </a:prstGeom>
          </p:spPr>
        </p:pic>
        <p:pic>
          <p:nvPicPr>
            <p:cNvPr id="30" name="Picture 29" descr="A red line drawing of a doctor and a patient&#10;&#10;Description automatically generated">
              <a:extLst>
                <a:ext uri="{FF2B5EF4-FFF2-40B4-BE49-F238E27FC236}">
                  <a16:creationId xmlns:a16="http://schemas.microsoft.com/office/drawing/2014/main" id="{54C7FF15-FCD4-1F47-7651-C4D556A819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93832" y="3314617"/>
              <a:ext cx="579503" cy="614174"/>
            </a:xfrm>
            <a:prstGeom prst="rect">
              <a:avLst/>
            </a:prstGeom>
          </p:spPr>
        </p:pic>
        <p:sp>
          <p:nvSpPr>
            <p:cNvPr id="31" name="TextBox 30">
              <a:extLst>
                <a:ext uri="{FF2B5EF4-FFF2-40B4-BE49-F238E27FC236}">
                  <a16:creationId xmlns:a16="http://schemas.microsoft.com/office/drawing/2014/main" id="{DCD9A618-C4A7-7C7E-FA7C-613D970A0787}"/>
                </a:ext>
              </a:extLst>
            </p:cNvPr>
            <p:cNvSpPr txBox="1"/>
            <p:nvPr/>
          </p:nvSpPr>
          <p:spPr>
            <a:xfrm>
              <a:off x="8658012" y="2751020"/>
              <a:ext cx="626137" cy="346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sites</a:t>
              </a:r>
              <a:r>
                <a:rPr kumimoji="0" lang="en-US" sz="2400" b="1" i="0" u="none" strike="noStrike" kern="1200" cap="none" spc="0" normalizeH="0" baseline="0" noProof="0">
                  <a:ln>
                    <a:noFill/>
                  </a:ln>
                  <a:solidFill>
                    <a:srgbClr val="000000"/>
                  </a:solidFill>
                  <a:effectLst/>
                  <a:uLnTx/>
                  <a:uFillTx/>
                  <a:latin typeface="Avenir Next LT Pro" panose="020B0504020202020204" pitchFamily="34" charset="77"/>
                  <a:ea typeface="+mn-ea"/>
                  <a:cs typeface="+mn-cs"/>
                </a:rPr>
                <a:t> </a:t>
              </a:r>
              <a:endParaRPr kumimoji="0" lang="en-US" sz="2400" b="0" i="0" u="none" strike="noStrike" kern="1200" cap="none" spc="0" normalizeH="0" baseline="0" noProof="0">
                <a:ln>
                  <a:noFill/>
                </a:ln>
                <a:solidFill>
                  <a:srgbClr val="000000"/>
                </a:solidFill>
                <a:effectLst/>
                <a:uLnTx/>
                <a:uFillTx/>
                <a:latin typeface="Avenir Next LT Pro" panose="020B0504020202020204" pitchFamily="34" charset="77"/>
                <a:ea typeface="+mn-ea"/>
                <a:cs typeface="+mn-cs"/>
              </a:endParaRPr>
            </a:p>
          </p:txBody>
        </p:sp>
        <p:sp>
          <p:nvSpPr>
            <p:cNvPr id="32" name="TextBox 31">
              <a:extLst>
                <a:ext uri="{FF2B5EF4-FFF2-40B4-BE49-F238E27FC236}">
                  <a16:creationId xmlns:a16="http://schemas.microsoft.com/office/drawing/2014/main" id="{5614DB1F-2487-2D45-2CAA-02085811CD12}"/>
                </a:ext>
              </a:extLst>
            </p:cNvPr>
            <p:cNvSpPr txBox="1"/>
            <p:nvPr/>
          </p:nvSpPr>
          <p:spPr>
            <a:xfrm>
              <a:off x="8674433" y="2385999"/>
              <a:ext cx="7935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20</a:t>
              </a:r>
              <a:endParaRPr kumimoji="0" lang="en-US" sz="3467"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sp>
          <p:nvSpPr>
            <p:cNvPr id="33" name="TextBox 32">
              <a:extLst>
                <a:ext uri="{FF2B5EF4-FFF2-40B4-BE49-F238E27FC236}">
                  <a16:creationId xmlns:a16="http://schemas.microsoft.com/office/drawing/2014/main" id="{D23B7A8E-BFA3-FB24-DCAA-A3DE15BFFA67}"/>
                </a:ext>
              </a:extLst>
            </p:cNvPr>
            <p:cNvSpPr txBox="1"/>
            <p:nvPr/>
          </p:nvSpPr>
          <p:spPr>
            <a:xfrm>
              <a:off x="9458098" y="3709533"/>
              <a:ext cx="1059006" cy="315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patients</a:t>
              </a:r>
            </a:p>
          </p:txBody>
        </p:sp>
        <p:sp>
          <p:nvSpPr>
            <p:cNvPr id="34" name="TextBox 33">
              <a:extLst>
                <a:ext uri="{FF2B5EF4-FFF2-40B4-BE49-F238E27FC236}">
                  <a16:creationId xmlns:a16="http://schemas.microsoft.com/office/drawing/2014/main" id="{B8B25051-601F-360A-2F1A-9EFF5D21E15D}"/>
                </a:ext>
              </a:extLst>
            </p:cNvPr>
            <p:cNvSpPr txBox="1"/>
            <p:nvPr/>
          </p:nvSpPr>
          <p:spPr>
            <a:xfrm>
              <a:off x="9435764" y="3333699"/>
              <a:ext cx="8647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Arial" panose="020B0604020202020204" pitchFamily="34" charset="0"/>
                </a:rPr>
                <a:t>24</a:t>
              </a:r>
              <a:endParaRPr kumimoji="0" lang="en-US" sz="3467"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pic>
          <p:nvPicPr>
            <p:cNvPr id="35" name="Picture 34" descr="Contact | Kura Oncology">
              <a:extLst>
                <a:ext uri="{FF2B5EF4-FFF2-40B4-BE49-F238E27FC236}">
                  <a16:creationId xmlns:a16="http://schemas.microsoft.com/office/drawing/2014/main" id="{22D3C3C3-2552-8A41-AB85-492335D31A1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364" t="23324" r="5600" b="25789"/>
            <a:stretch/>
          </p:blipFill>
          <p:spPr bwMode="auto">
            <a:xfrm>
              <a:off x="8649649" y="5118619"/>
              <a:ext cx="1302079" cy="392448"/>
            </a:xfrm>
            <a:prstGeom prst="rect">
              <a:avLst/>
            </a:prstGeom>
            <a:noFill/>
            <a:ln>
              <a:noFill/>
            </a:ln>
            <a:extLst>
              <a:ext uri="{53640926-AAD7-44D8-BBD7-CCE9431645EC}">
                <a14:shadowObscured xmlns:a14="http://schemas.microsoft.com/office/drawing/2010/main"/>
              </a:ext>
            </a:extLst>
          </p:spPr>
        </p:pic>
        <p:pic>
          <p:nvPicPr>
            <p:cNvPr id="36" name="Graphic 35" descr="Globe outline">
              <a:extLst>
                <a:ext uri="{FF2B5EF4-FFF2-40B4-BE49-F238E27FC236}">
                  <a16:creationId xmlns:a16="http://schemas.microsoft.com/office/drawing/2014/main" id="{84F5A0E3-26C2-AAEC-335D-BEA8A26F5CBE}"/>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007265" y="4177973"/>
              <a:ext cx="643665" cy="643665"/>
            </a:xfrm>
            <a:prstGeom prst="rect">
              <a:avLst/>
            </a:prstGeom>
          </p:spPr>
        </p:pic>
        <p:sp>
          <p:nvSpPr>
            <p:cNvPr id="37" name="TextBox 36">
              <a:extLst>
                <a:ext uri="{FF2B5EF4-FFF2-40B4-BE49-F238E27FC236}">
                  <a16:creationId xmlns:a16="http://schemas.microsoft.com/office/drawing/2014/main" id="{4DB6A453-94A3-549F-4E4A-C4BFEE67C006}"/>
                </a:ext>
              </a:extLst>
            </p:cNvPr>
            <p:cNvSpPr txBox="1"/>
            <p:nvPr/>
          </p:nvSpPr>
          <p:spPr>
            <a:xfrm>
              <a:off x="2984850" y="4553807"/>
              <a:ext cx="1059006" cy="315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countries</a:t>
              </a:r>
            </a:p>
          </p:txBody>
        </p:sp>
        <p:sp>
          <p:nvSpPr>
            <p:cNvPr id="38" name="TextBox 37">
              <a:extLst>
                <a:ext uri="{FF2B5EF4-FFF2-40B4-BE49-F238E27FC236}">
                  <a16:creationId xmlns:a16="http://schemas.microsoft.com/office/drawing/2014/main" id="{06DE78E0-BCAE-566D-D0F5-DE7FE60042F7}"/>
                </a:ext>
              </a:extLst>
            </p:cNvPr>
            <p:cNvSpPr txBox="1"/>
            <p:nvPr/>
          </p:nvSpPr>
          <p:spPr>
            <a:xfrm>
              <a:off x="2962516" y="4177973"/>
              <a:ext cx="8647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4</a:t>
              </a:r>
              <a:endParaRPr kumimoji="0" lang="en-US" sz="3467"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pic>
          <p:nvPicPr>
            <p:cNvPr id="39" name="Graphic 38" descr="Globe outline">
              <a:extLst>
                <a:ext uri="{FF2B5EF4-FFF2-40B4-BE49-F238E27FC236}">
                  <a16:creationId xmlns:a16="http://schemas.microsoft.com/office/drawing/2014/main" id="{87A85D25-88F4-FCEA-B938-E2113661F84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938454" y="4179568"/>
              <a:ext cx="643665" cy="643665"/>
            </a:xfrm>
            <a:prstGeom prst="rect">
              <a:avLst/>
            </a:prstGeom>
          </p:spPr>
        </p:pic>
        <p:sp>
          <p:nvSpPr>
            <p:cNvPr id="40" name="TextBox 39">
              <a:extLst>
                <a:ext uri="{FF2B5EF4-FFF2-40B4-BE49-F238E27FC236}">
                  <a16:creationId xmlns:a16="http://schemas.microsoft.com/office/drawing/2014/main" id="{1B0E17B1-E280-7E25-6873-8483EE5143A8}"/>
                </a:ext>
              </a:extLst>
            </p:cNvPr>
            <p:cNvSpPr txBox="1"/>
            <p:nvPr/>
          </p:nvSpPr>
          <p:spPr>
            <a:xfrm>
              <a:off x="5916039" y="4555402"/>
              <a:ext cx="1059006" cy="315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countries</a:t>
              </a:r>
            </a:p>
          </p:txBody>
        </p:sp>
        <p:sp>
          <p:nvSpPr>
            <p:cNvPr id="41" name="TextBox 40">
              <a:extLst>
                <a:ext uri="{FF2B5EF4-FFF2-40B4-BE49-F238E27FC236}">
                  <a16:creationId xmlns:a16="http://schemas.microsoft.com/office/drawing/2014/main" id="{12AE5EF5-932C-6100-4015-9A69D0D62A48}"/>
                </a:ext>
              </a:extLst>
            </p:cNvPr>
            <p:cNvSpPr txBox="1"/>
            <p:nvPr/>
          </p:nvSpPr>
          <p:spPr>
            <a:xfrm>
              <a:off x="5893705" y="4179568"/>
              <a:ext cx="8647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20</a:t>
              </a:r>
              <a:endParaRPr kumimoji="0" lang="en-US" sz="3467"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pic>
          <p:nvPicPr>
            <p:cNvPr id="42" name="Graphic 41" descr="Globe outline">
              <a:extLst>
                <a:ext uri="{FF2B5EF4-FFF2-40B4-BE49-F238E27FC236}">
                  <a16:creationId xmlns:a16="http://schemas.microsoft.com/office/drawing/2014/main" id="{3E00287D-620A-C3FB-5748-633BAB27EE9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659992" y="4182632"/>
              <a:ext cx="643665" cy="643665"/>
            </a:xfrm>
            <a:prstGeom prst="rect">
              <a:avLst/>
            </a:prstGeom>
          </p:spPr>
        </p:pic>
        <p:sp>
          <p:nvSpPr>
            <p:cNvPr id="43" name="TextBox 42">
              <a:extLst>
                <a:ext uri="{FF2B5EF4-FFF2-40B4-BE49-F238E27FC236}">
                  <a16:creationId xmlns:a16="http://schemas.microsoft.com/office/drawing/2014/main" id="{522C1BF9-9617-574B-D489-6C6BC2AB17C7}"/>
                </a:ext>
              </a:extLst>
            </p:cNvPr>
            <p:cNvSpPr txBox="1"/>
            <p:nvPr/>
          </p:nvSpPr>
          <p:spPr>
            <a:xfrm>
              <a:off x="8637577" y="4558466"/>
              <a:ext cx="1059006" cy="315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countries</a:t>
              </a:r>
            </a:p>
          </p:txBody>
        </p:sp>
        <p:sp>
          <p:nvSpPr>
            <p:cNvPr id="44" name="TextBox 43">
              <a:extLst>
                <a:ext uri="{FF2B5EF4-FFF2-40B4-BE49-F238E27FC236}">
                  <a16:creationId xmlns:a16="http://schemas.microsoft.com/office/drawing/2014/main" id="{31E7F27C-67FB-298A-7C6E-937F5B90ACB5}"/>
                </a:ext>
              </a:extLst>
            </p:cNvPr>
            <p:cNvSpPr txBox="1"/>
            <p:nvPr/>
          </p:nvSpPr>
          <p:spPr>
            <a:xfrm>
              <a:off x="8615243" y="4182632"/>
              <a:ext cx="864779" cy="469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rPr>
                <a:t>7</a:t>
              </a:r>
              <a:endParaRPr kumimoji="0" lang="en-US" sz="3467" b="0" i="0" u="none" strike="noStrike" kern="1200" cap="none" spc="0" normalizeH="0" baseline="0" noProof="0">
                <a:ln>
                  <a:noFill/>
                </a:ln>
                <a:solidFill>
                  <a:srgbClr val="000000"/>
                </a:solidFill>
                <a:effectLst/>
                <a:uLnTx/>
                <a:uFillTx/>
                <a:latin typeface="Avenir Next LT Pro" panose="020B0504020202020204" pitchFamily="34" charset="77"/>
                <a:ea typeface="+mn-ea"/>
                <a:cs typeface="Arial" panose="020B0604020202020204" pitchFamily="34" charset="0"/>
              </a:endParaRPr>
            </a:p>
          </p:txBody>
        </p:sp>
      </p:grpSp>
      <p:sp>
        <p:nvSpPr>
          <p:cNvPr id="3" name="Speech Bubble: Oval 2">
            <a:extLst>
              <a:ext uri="{FF2B5EF4-FFF2-40B4-BE49-F238E27FC236}">
                <a16:creationId xmlns:a16="http://schemas.microsoft.com/office/drawing/2014/main" id="{FB42E134-E610-0EE7-0867-F6555F14AD30}"/>
              </a:ext>
            </a:extLst>
          </p:cNvPr>
          <p:cNvSpPr/>
          <p:nvPr/>
        </p:nvSpPr>
        <p:spPr>
          <a:xfrm>
            <a:off x="10550359" y="3419861"/>
            <a:ext cx="1455714" cy="1042411"/>
          </a:xfrm>
          <a:prstGeom prst="wedgeEllipseCallou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3</a:t>
            </a:r>
            <a:r>
              <a:rPr kumimoji="0" lang="en-US" sz="1800" b="0" i="0" u="none" strike="noStrike" kern="1200" cap="none" spc="0" normalizeH="0" baseline="30000" noProof="0" dirty="0">
                <a:ln>
                  <a:noFill/>
                </a:ln>
                <a:solidFill>
                  <a:srgbClr val="FFFFFF"/>
                </a:solidFill>
                <a:effectLst/>
                <a:uLnTx/>
                <a:uFillTx/>
                <a:latin typeface="Avenir Book" panose="02000503020000020003" pitchFamily="2" charset="0"/>
                <a:ea typeface="+mn-ea"/>
                <a:cs typeface="+mn-cs"/>
              </a:rPr>
              <a:t>rd</a:t>
            </a:r>
            <a:r>
              <a:rPr kumimoji="0" lang="en-US" sz="18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trial in contract</a:t>
            </a:r>
          </a:p>
        </p:txBody>
      </p:sp>
    </p:spTree>
    <p:extLst>
      <p:ext uri="{BB962C8B-B14F-4D97-AF65-F5344CB8AC3E}">
        <p14:creationId xmlns:p14="http://schemas.microsoft.com/office/powerpoint/2010/main" val="978484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DAD64-B857-54C8-672B-EE825CE7B870}"/>
              </a:ext>
            </a:extLst>
          </p:cNvPr>
          <p:cNvSpPr>
            <a:spLocks noGrp="1"/>
          </p:cNvSpPr>
          <p:nvPr>
            <p:ph type="body" sz="quarter" idx="12"/>
          </p:nvPr>
        </p:nvSpPr>
        <p:spPr/>
        <p:txBody>
          <a:bodyPr/>
          <a:lstStyle/>
          <a:p>
            <a:r>
              <a:rPr lang="en-US" dirty="0"/>
              <a:t>W</a:t>
            </a:r>
          </a:p>
        </p:txBody>
      </p:sp>
      <p:sp>
        <p:nvSpPr>
          <p:cNvPr id="4" name="TextBox 3">
            <a:extLst>
              <a:ext uri="{FF2B5EF4-FFF2-40B4-BE49-F238E27FC236}">
                <a16:creationId xmlns:a16="http://schemas.microsoft.com/office/drawing/2014/main" id="{BBC2AFEF-AAC5-F476-7EF7-D103C85EFFA7}"/>
              </a:ext>
            </a:extLst>
          </p:cNvPr>
          <p:cNvSpPr txBox="1"/>
          <p:nvPr/>
        </p:nvSpPr>
        <p:spPr>
          <a:xfrm>
            <a:off x="350393" y="259740"/>
            <a:ext cx="83234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Where we go next:  Real World Evidence Project</a:t>
            </a:r>
          </a:p>
        </p:txBody>
      </p:sp>
      <p:sp>
        <p:nvSpPr>
          <p:cNvPr id="7" name="TextBox 6">
            <a:extLst>
              <a:ext uri="{FF2B5EF4-FFF2-40B4-BE49-F238E27FC236}">
                <a16:creationId xmlns:a16="http://schemas.microsoft.com/office/drawing/2014/main" id="{375125EC-85DC-DC0C-723E-741D729D335F}"/>
              </a:ext>
            </a:extLst>
          </p:cNvPr>
          <p:cNvSpPr txBox="1"/>
          <p:nvPr/>
        </p:nvSpPr>
        <p:spPr>
          <a:xfrm>
            <a:off x="350393" y="1136505"/>
            <a:ext cx="11138535" cy="60016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Time and cost for trials remains high.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Large randomized trials are not feasible in targeted subsets of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Having evidence for regulators of target efficacy and outcomes with standard of care could decrease the time and cost of trials in rare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Blood Cancer United is partnering with Tempus AI to create a RWD repository in pediatric AML using parental/patient consent.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RWE can be generated from this database for proposed trials.  This will be freely available for investigators and available at cost to pharma.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2333539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7DDAF-641D-2465-649D-4231FE7621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08F9D3-451F-D5EC-13EE-2FC7EEE69444}"/>
              </a:ext>
            </a:extLst>
          </p:cNvPr>
          <p:cNvPicPr>
            <a:picLocks noChangeAspect="1"/>
          </p:cNvPicPr>
          <p:nvPr/>
        </p:nvPicPr>
        <p:blipFill>
          <a:blip r:embed="rId2"/>
          <a:stretch>
            <a:fillRect/>
          </a:stretch>
        </p:blipFill>
        <p:spPr>
          <a:xfrm>
            <a:off x="7912651" y="4894726"/>
            <a:ext cx="1646063" cy="908383"/>
          </a:xfrm>
          <a:prstGeom prst="rect">
            <a:avLst/>
          </a:prstGeom>
        </p:spPr>
      </p:pic>
    </p:spTree>
    <p:extLst>
      <p:ext uri="{BB962C8B-B14F-4D97-AF65-F5344CB8AC3E}">
        <p14:creationId xmlns:p14="http://schemas.microsoft.com/office/powerpoint/2010/main" val="419946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B0C1EF-AE29-2EE0-D302-4F75F9BF97BC}"/>
              </a:ext>
            </a:extLst>
          </p:cNvPr>
          <p:cNvSpPr>
            <a:spLocks noGrp="1"/>
          </p:cNvSpPr>
          <p:nvPr>
            <p:ph sz="quarter" idx="12"/>
          </p:nvPr>
        </p:nvSpPr>
        <p:spPr>
          <a:xfrm>
            <a:off x="729347" y="1197260"/>
            <a:ext cx="10512853" cy="4473815"/>
          </a:xfrm>
        </p:spPr>
        <p:txBody>
          <a:bodyPr lIns="91440" tIns="45720" rIns="91440" bIns="45720" anchor="t"/>
          <a:lstStyle/>
          <a:p>
            <a:pPr marL="0" indent="0">
              <a:lnSpc>
                <a:spcPct val="100000"/>
              </a:lnSpc>
              <a:spcBef>
                <a:spcPts val="600"/>
              </a:spcBef>
              <a:buClrTx/>
              <a:buNone/>
            </a:pPr>
            <a:r>
              <a:rPr lang="en-US" altLang="en-US" b="1" dirty="0">
                <a:latin typeface="Arial"/>
                <a:ea typeface="Calibri Light"/>
                <a:cs typeface="Arial"/>
              </a:rPr>
              <a:t>DEE subtypes have commonalities (Triad definition)</a:t>
            </a:r>
            <a:endParaRPr lang="en-US" dirty="0">
              <a:ea typeface="Calibri Light" panose="020F0302020204030204"/>
              <a:cs typeface="Calibri Light" panose="020F0302020204030204"/>
            </a:endParaRPr>
          </a:p>
          <a:p>
            <a:pPr marL="636905" lvl="1" indent="-457200" eaLnBrk="0" fontAlgn="base" hangingPunct="0">
              <a:spcBef>
                <a:spcPts val="600"/>
              </a:spcBef>
              <a:buFontTx/>
              <a:buAutoNum type="arabicPeriod"/>
            </a:pPr>
            <a:r>
              <a:rPr lang="en-US" altLang="en-US" sz="2400" dirty="0">
                <a:latin typeface="Arial"/>
                <a:cs typeface="Arial"/>
              </a:rPr>
              <a:t>Characterized by severe, often treatment-resistant seizures </a:t>
            </a:r>
          </a:p>
          <a:p>
            <a:pPr marL="636905" lvl="1" indent="-457200">
              <a:spcBef>
                <a:spcPts val="600"/>
              </a:spcBef>
              <a:buFontTx/>
              <a:buAutoNum type="arabicPeriod"/>
            </a:pPr>
            <a:r>
              <a:rPr lang="en-US" altLang="en-US" sz="2400" dirty="0">
                <a:latin typeface="Arial"/>
                <a:cs typeface="Arial"/>
              </a:rPr>
              <a:t>Frequent epileptiform discharges on EEG </a:t>
            </a:r>
            <a:endParaRPr lang="en-US" dirty="0">
              <a:ea typeface="Calibri Light" panose="020F0302020204030204"/>
              <a:cs typeface="Calibri Light" panose="020F0302020204030204"/>
            </a:endParaRPr>
          </a:p>
          <a:p>
            <a:pPr marL="636905" lvl="1" indent="-457200" eaLnBrk="0" fontAlgn="base" hangingPunct="0">
              <a:spcBef>
                <a:spcPts val="600"/>
              </a:spcBef>
              <a:buFontTx/>
              <a:buAutoNum type="arabicPeriod"/>
            </a:pPr>
            <a:r>
              <a:rPr lang="en-US" altLang="en-US" sz="2400" dirty="0">
                <a:latin typeface="Arial" panose="020B0604020202020204" pitchFamily="34" charset="0"/>
              </a:rPr>
              <a:t>Associated with developmental delay and/or regression </a:t>
            </a:r>
            <a:endParaRPr lang="en-US" altLang="en-US" sz="2400" dirty="0">
              <a:latin typeface="Arial" panose="020B0604020202020204" pitchFamily="34" charset="0"/>
              <a:cs typeface="Arial" panose="020B0604020202020204" pitchFamily="34" charset="0"/>
            </a:endParaRPr>
          </a:p>
          <a:p>
            <a:pPr marL="179705" lvl="1" indent="0">
              <a:spcBef>
                <a:spcPts val="600"/>
              </a:spcBef>
              <a:buClr>
                <a:srgbClr val="0092BC"/>
              </a:buClr>
              <a:buNone/>
            </a:pPr>
            <a:endParaRPr lang="en-US" altLang="en-US" dirty="0">
              <a:latin typeface="Arial"/>
              <a:cs typeface="Arial"/>
            </a:endParaRPr>
          </a:p>
          <a:p>
            <a:pPr marL="0" lvl="0" indent="0" eaLnBrk="0" fontAlgn="base" hangingPunct="0">
              <a:lnSpc>
                <a:spcPct val="100000"/>
              </a:lnSpc>
              <a:spcBef>
                <a:spcPts val="600"/>
              </a:spcBef>
              <a:buClrTx/>
              <a:buNone/>
            </a:pPr>
            <a:r>
              <a:rPr lang="en-US" altLang="en-US" b="1" dirty="0">
                <a:latin typeface="Arial"/>
                <a:cs typeface="Arial"/>
              </a:rPr>
              <a:t>Developmental impairment in DEEs is multifactorial</a:t>
            </a:r>
            <a:r>
              <a:rPr lang="en-US" altLang="en-US" dirty="0">
                <a:latin typeface="Arial"/>
                <a:cs typeface="Arial"/>
              </a:rPr>
              <a:t> </a:t>
            </a:r>
          </a:p>
          <a:p>
            <a:pPr marL="179705" lvl="1" indent="0" eaLnBrk="0" fontAlgn="base" hangingPunct="0">
              <a:spcBef>
                <a:spcPts val="600"/>
              </a:spcBef>
              <a:buNone/>
            </a:pPr>
            <a:r>
              <a:rPr lang="en-US" altLang="en-US" sz="2400" dirty="0">
                <a:latin typeface="Arial"/>
                <a:cs typeface="Arial"/>
              </a:rPr>
              <a:t>May result from the epileptic activity itself and reflect the impact of the underlying etiology, when known </a:t>
            </a:r>
            <a:endParaRPr lang="en-US" altLang="en-US" sz="2400" dirty="0">
              <a:latin typeface="Arial" panose="020B0604020202020204" pitchFamily="34" charset="0"/>
              <a:cs typeface="Arial" panose="020B0604020202020204" pitchFamily="34" charset="0"/>
            </a:endParaRPr>
          </a:p>
          <a:p>
            <a:pPr marL="179705" lvl="1" indent="0">
              <a:spcBef>
                <a:spcPts val="600"/>
              </a:spcBef>
              <a:buClr>
                <a:srgbClr val="0092BC"/>
              </a:buClr>
              <a:buNone/>
            </a:pPr>
            <a:endParaRPr lang="en-US" altLang="en-US" dirty="0">
              <a:latin typeface="Arial"/>
              <a:cs typeface="Arial"/>
            </a:endParaRPr>
          </a:p>
          <a:p>
            <a:pPr marL="0" lvl="0" indent="0" eaLnBrk="0" fontAlgn="base" hangingPunct="0">
              <a:lnSpc>
                <a:spcPct val="100000"/>
              </a:lnSpc>
              <a:spcBef>
                <a:spcPts val="600"/>
              </a:spcBef>
              <a:buClrTx/>
              <a:buNone/>
            </a:pPr>
            <a:r>
              <a:rPr lang="en-US" altLang="en-US" b="1" dirty="0">
                <a:latin typeface="Arial"/>
                <a:cs typeface="Arial"/>
              </a:rPr>
              <a:t>Etiology remains unknown in many patients</a:t>
            </a:r>
            <a:r>
              <a:rPr lang="en-US" altLang="en-US" dirty="0">
                <a:latin typeface="Arial"/>
                <a:cs typeface="Arial"/>
              </a:rPr>
              <a:t> </a:t>
            </a:r>
          </a:p>
          <a:p>
            <a:pPr marL="179705" lvl="1" indent="0" eaLnBrk="0" fontAlgn="base" hangingPunct="0">
              <a:spcBef>
                <a:spcPts val="600"/>
              </a:spcBef>
              <a:buNone/>
            </a:pPr>
            <a:r>
              <a:rPr lang="en-US" altLang="en-US" sz="2400" dirty="0">
                <a:latin typeface="Arial"/>
                <a:cs typeface="Arial"/>
              </a:rPr>
              <a:t>Although many DEEs have identified genetic causes (900 genes), ~half have UNKNOWN etiology</a:t>
            </a:r>
          </a:p>
          <a:p>
            <a:endParaRPr lang="en-US" dirty="0"/>
          </a:p>
        </p:txBody>
      </p:sp>
      <p:sp>
        <p:nvSpPr>
          <p:cNvPr id="3" name="Title 2">
            <a:extLst>
              <a:ext uri="{FF2B5EF4-FFF2-40B4-BE49-F238E27FC236}">
                <a16:creationId xmlns:a16="http://schemas.microsoft.com/office/drawing/2014/main" id="{40440FE7-880E-F197-E169-2A1EA5E37B34}"/>
              </a:ext>
            </a:extLst>
          </p:cNvPr>
          <p:cNvSpPr>
            <a:spLocks noGrp="1"/>
          </p:cNvSpPr>
          <p:nvPr>
            <p:ph type="title"/>
          </p:nvPr>
        </p:nvSpPr>
        <p:spPr/>
        <p:txBody>
          <a:bodyPr/>
          <a:lstStyle/>
          <a:p>
            <a:r>
              <a:rPr lang="en-US" dirty="0"/>
              <a:t>Developmental and Epileptic Encephalopathies (DEEs)</a:t>
            </a:r>
          </a:p>
        </p:txBody>
      </p:sp>
      <p:sp>
        <p:nvSpPr>
          <p:cNvPr id="5" name="TextBox 4">
            <a:extLst>
              <a:ext uri="{FF2B5EF4-FFF2-40B4-BE49-F238E27FC236}">
                <a16:creationId xmlns:a16="http://schemas.microsoft.com/office/drawing/2014/main" id="{27D5FFF1-06C8-5E39-7DDD-B126F317CBF5}"/>
              </a:ext>
            </a:extLst>
          </p:cNvPr>
          <p:cNvSpPr txBox="1"/>
          <p:nvPr/>
        </p:nvSpPr>
        <p:spPr>
          <a:xfrm>
            <a:off x="2041768" y="6350000"/>
            <a:ext cx="59866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Calibri"/>
                <a:cs typeface="Calibri"/>
              </a:rPr>
              <a:t>Scheffer IE et al. </a:t>
            </a:r>
            <a:r>
              <a:rPr kumimoji="0" lang="en-US" sz="1000" b="0" i="1" u="none" strike="noStrike" kern="1200" cap="none" spc="0" normalizeH="0" baseline="0" noProof="0" dirty="0">
                <a:ln>
                  <a:noFill/>
                </a:ln>
                <a:solidFill>
                  <a:srgbClr val="000000"/>
                </a:solidFill>
                <a:effectLst/>
                <a:uLnTx/>
                <a:uFillTx/>
                <a:latin typeface="Calibri" panose="020F0502020204030204"/>
                <a:ea typeface="Calibri"/>
                <a:cs typeface="Calibri"/>
              </a:rPr>
              <a:t>Nat </a:t>
            </a:r>
            <a:r>
              <a:rPr kumimoji="0" lang="en-US" sz="1000" b="0" i="1" u="none" strike="noStrike" kern="1200" cap="none" spc="0" normalizeH="0" baseline="0" noProof="0" dirty="0" err="1">
                <a:ln>
                  <a:noFill/>
                </a:ln>
                <a:solidFill>
                  <a:srgbClr val="000000"/>
                </a:solidFill>
                <a:effectLst/>
                <a:uLnTx/>
                <a:uFillTx/>
                <a:latin typeface="Calibri" panose="020F0502020204030204"/>
                <a:ea typeface="Calibri"/>
                <a:cs typeface="Calibri"/>
              </a:rPr>
              <a:t>Rvws</a:t>
            </a:r>
            <a:r>
              <a:rPr kumimoji="0" lang="en-US" sz="1000" b="0" i="1" u="none" strike="noStrike" kern="1200" cap="none" spc="0" normalizeH="0" baseline="0" noProof="0" dirty="0">
                <a:ln>
                  <a:noFill/>
                </a:ln>
                <a:solidFill>
                  <a:srgbClr val="000000"/>
                </a:solidFill>
                <a:effectLst/>
                <a:uLnTx/>
                <a:uFillTx/>
                <a:latin typeface="Calibri" panose="020F0502020204030204"/>
                <a:ea typeface="Calibri"/>
                <a:cs typeface="Calibri"/>
              </a:rPr>
              <a:t> Disease Primers. 2024; 10:61.</a:t>
            </a:r>
            <a:r>
              <a:rPr kumimoji="0" lang="en-US" sz="600" b="0" i="1" u="none" strike="noStrike" kern="1200" cap="none" spc="0" normalizeH="0" baseline="0" noProof="0" dirty="0">
                <a:ln>
                  <a:noFill/>
                </a:ln>
                <a:solidFill>
                  <a:srgbClr val="000000"/>
                </a:solidFill>
                <a:effectLst/>
                <a:uLnTx/>
                <a:uFillTx/>
                <a:latin typeface="Calibri" panose="020F0502020204030204"/>
                <a:ea typeface="Calibri"/>
                <a:cs typeface="Calibri"/>
              </a:rPr>
              <a:t>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EEG: electroencephalogram</a:t>
            </a:r>
            <a:r>
              <a:rPr kumimoji="0" lang="en-US" sz="600" b="0" i="1" u="none" strike="noStrike" kern="1200" cap="none" spc="0" normalizeH="0" baseline="0" noProof="0" dirty="0">
                <a:ln>
                  <a:noFill/>
                </a:ln>
                <a:solidFill>
                  <a:srgbClr val="000000"/>
                </a:solidFill>
                <a:effectLst/>
                <a:uLnTx/>
                <a:uFillTx/>
                <a:latin typeface="Calibri" panose="020F0502020204030204"/>
                <a:ea typeface="Calibri"/>
                <a:cs typeface="Calibri"/>
              </a:rPr>
              <a:t> </a:t>
            </a:r>
            <a:endParaRPr kumimoji="0" lang="en-US" sz="1000" b="0" i="1"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117322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E28E6FE-49C8-CF7D-799E-71D85F2CB1C2}"/>
              </a:ext>
            </a:extLst>
          </p:cNvPr>
          <p:cNvSpPr txBox="1"/>
          <p:nvPr/>
        </p:nvSpPr>
        <p:spPr>
          <a:xfrm>
            <a:off x="0" y="4135629"/>
            <a:ext cx="12192000" cy="1870832"/>
          </a:xfrm>
          <a:prstGeom prst="rect">
            <a:avLst/>
          </a:prstGeom>
          <a:solidFill>
            <a:srgbClr val="278ABD"/>
          </a:solidFill>
        </p:spPr>
        <p:txBody>
          <a:bodyPr wrap="square" lIns="0" tIns="0" rIns="0" bIns="91440" rtlCol="0" anchor="b">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Arial"/>
              </a:rPr>
              <a:t>The prevalence of all "Other DEEs" could exceed the total of the “Approved 4” combined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Highlighting the considerable UNMET NEED</a:t>
            </a:r>
          </a:p>
        </p:txBody>
      </p:sp>
      <p:sp>
        <p:nvSpPr>
          <p:cNvPr id="2" name="Title 1">
            <a:extLst>
              <a:ext uri="{FF2B5EF4-FFF2-40B4-BE49-F238E27FC236}">
                <a16:creationId xmlns:a16="http://schemas.microsoft.com/office/drawing/2014/main" id="{131EF9D8-F41F-2B67-BCB7-589ADBBD8C7D}"/>
              </a:ext>
            </a:extLst>
          </p:cNvPr>
          <p:cNvSpPr>
            <a:spLocks noGrp="1"/>
          </p:cNvSpPr>
          <p:nvPr>
            <p:ph type="title"/>
          </p:nvPr>
        </p:nvSpPr>
        <p:spPr>
          <a:xfrm>
            <a:off x="609600" y="489600"/>
            <a:ext cx="11164478" cy="478800"/>
          </a:xfrm>
        </p:spPr>
        <p:txBody>
          <a:bodyPr lIns="91440" tIns="45720" rIns="91440" bIns="45720" anchor="t">
            <a:noAutofit/>
          </a:bodyPr>
          <a:lstStyle/>
          <a:p>
            <a:r>
              <a:rPr lang="en-US" sz="2800">
                <a:solidFill>
                  <a:srgbClr val="278ABD"/>
                </a:solidFill>
                <a:latin typeface="Arial"/>
                <a:cs typeface="Arial"/>
              </a:rPr>
              <a:t>4 DEE Syndromes Have Approved Therapies; Hundreds Have None </a:t>
            </a:r>
          </a:p>
        </p:txBody>
      </p:sp>
      <p:sp>
        <p:nvSpPr>
          <p:cNvPr id="22" name="Text Placeholder 21">
            <a:extLst>
              <a:ext uri="{FF2B5EF4-FFF2-40B4-BE49-F238E27FC236}">
                <a16:creationId xmlns:a16="http://schemas.microsoft.com/office/drawing/2014/main" id="{77A09E82-CA5D-87BB-E90A-AC3AB0E0DA7D}"/>
              </a:ext>
            </a:extLst>
          </p:cNvPr>
          <p:cNvSpPr>
            <a:spLocks noGrp="1"/>
          </p:cNvSpPr>
          <p:nvPr>
            <p:ph type="body" sz="quarter" idx="19"/>
          </p:nvPr>
        </p:nvSpPr>
        <p:spPr/>
        <p:txBody>
          <a:bodyPr/>
          <a:lstStyle/>
          <a:p>
            <a:endParaRPr lang="en-US"/>
          </a:p>
        </p:txBody>
      </p:sp>
      <p:sp>
        <p:nvSpPr>
          <p:cNvPr id="5" name="Rectangle 4">
            <a:extLst>
              <a:ext uri="{FF2B5EF4-FFF2-40B4-BE49-F238E27FC236}">
                <a16:creationId xmlns:a16="http://schemas.microsoft.com/office/drawing/2014/main" id="{F68DCD29-34F2-88E1-D65B-6E4F4EC254B5}"/>
              </a:ext>
            </a:extLst>
          </p:cNvPr>
          <p:cNvSpPr/>
          <p:nvPr/>
        </p:nvSpPr>
        <p:spPr>
          <a:xfrm>
            <a:off x="609600" y="1264795"/>
            <a:ext cx="10972800" cy="3750655"/>
          </a:xfrm>
          <a:prstGeom prst="rect">
            <a:avLst/>
          </a:prstGeom>
          <a:solidFill>
            <a:schemeClr val="bg1"/>
          </a:solidFill>
          <a:effectLst>
            <a:outerShdw blurRad="190500" algn="ctr" rotWithShape="0">
              <a:schemeClr val="bg2">
                <a:lumMod val="75000"/>
                <a:alpha val="40000"/>
              </a:schemeClr>
            </a:outerShdw>
          </a:effectLst>
        </p:spPr>
        <p:txBody>
          <a:bodyPr wrap="square" lIns="274320" tIns="182880" rIns="274320" bIns="27432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D4D4E"/>
                </a:solidFill>
                <a:effectLst/>
                <a:uLnTx/>
                <a:uFillTx/>
                <a:latin typeface="Century Gothic" panose="020F0302020204030204"/>
                <a:ea typeface="+mn-ea"/>
                <a:cs typeface="+mn-cs"/>
              </a:rPr>
              <a:t>“Approved 4” DEE Prevalence (US)</a:t>
            </a:r>
          </a:p>
        </p:txBody>
      </p:sp>
      <p:sp>
        <p:nvSpPr>
          <p:cNvPr id="13" name="Text Placeholder 6">
            <a:extLst>
              <a:ext uri="{FF2B5EF4-FFF2-40B4-BE49-F238E27FC236}">
                <a16:creationId xmlns:a16="http://schemas.microsoft.com/office/drawing/2014/main" id="{B3B788F8-518F-DB1E-18D1-D5505D94EA10}"/>
              </a:ext>
            </a:extLst>
          </p:cNvPr>
          <p:cNvSpPr txBox="1">
            <a:spLocks/>
          </p:cNvSpPr>
          <p:nvPr/>
        </p:nvSpPr>
        <p:spPr>
          <a:xfrm>
            <a:off x="869175" y="4441942"/>
            <a:ext cx="6310562" cy="315915"/>
          </a:xfrm>
          <a:prstGeom prst="rect">
            <a:avLst/>
          </a:prstGeom>
          <a:solidFill>
            <a:srgbClr val="F5B496">
              <a:alpha val="75000"/>
            </a:srgbClr>
          </a:solidFill>
        </p:spPr>
        <p:txBody>
          <a:bodyPr vert="horz" wrap="square" lIns="91440" tIns="91440" rIns="91440" bIns="91440" rtlCol="0">
            <a:spAutoFit/>
          </a:bodyPr>
          <a:lstStyle>
            <a:lvl1pPr lvl="0" indent="0">
              <a:lnSpc>
                <a:spcPct val="120000"/>
              </a:lnSpc>
              <a:spcBef>
                <a:spcPts val="0"/>
              </a:spcBef>
              <a:spcAft>
                <a:spcPts val="1800"/>
              </a:spcAft>
              <a:buFont typeface="Arial" panose="020B0604020202020204" pitchFamily="34" charset="0"/>
              <a:buNone/>
              <a:defRPr sz="800" b="1" cap="all" spc="150" baseline="0">
                <a:solidFill>
                  <a:schemeClr val="accent2">
                    <a:lumMod val="75000"/>
                  </a:schemeClr>
                </a:solidFill>
              </a:defRPr>
            </a:lvl1pPr>
            <a:lvl2pPr indent="0">
              <a:lnSpc>
                <a:spcPct val="120000"/>
              </a:lnSpc>
              <a:spcBef>
                <a:spcPts val="0"/>
              </a:spcBef>
              <a:spcAft>
                <a:spcPts val="1800"/>
              </a:spcAft>
              <a:buFont typeface="Arial" panose="020B0604020202020204" pitchFamily="34" charset="0"/>
              <a:buNone/>
              <a:defRPr sz="1000" cap="all" spc="100" baseline="0"/>
            </a:lvl2pPr>
            <a:lvl3pPr indent="0">
              <a:lnSpc>
                <a:spcPct val="120000"/>
              </a:lnSpc>
              <a:spcBef>
                <a:spcPts val="0"/>
              </a:spcBef>
              <a:spcAft>
                <a:spcPts val="1800"/>
              </a:spcAft>
              <a:buFont typeface="Arial" panose="020B0604020202020204" pitchFamily="34" charset="0"/>
              <a:buNone/>
              <a:defRPr sz="1000" cap="all" spc="100" baseline="0"/>
            </a:lvl3pPr>
            <a:lvl4pPr indent="0">
              <a:lnSpc>
                <a:spcPct val="120000"/>
              </a:lnSpc>
              <a:spcBef>
                <a:spcPts val="0"/>
              </a:spcBef>
              <a:spcAft>
                <a:spcPts val="1800"/>
              </a:spcAft>
              <a:buFont typeface="Arial" panose="020B0604020202020204" pitchFamily="34" charset="0"/>
              <a:buNone/>
              <a:defRPr sz="1000" cap="all" spc="100" baseline="0"/>
            </a:lvl4pPr>
            <a:lvl5pPr indent="0">
              <a:lnSpc>
                <a:spcPct val="120000"/>
              </a:lnSpc>
              <a:spcBef>
                <a:spcPts val="0"/>
              </a:spcBef>
              <a:spcAft>
                <a:spcPts val="1800"/>
              </a:spcAft>
              <a:buFont typeface="Arial" panose="020B0604020202020204" pitchFamily="34" charset="0"/>
              <a:buNone/>
              <a:defRPr sz="1000" cap="all" spc="100" baseline="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spcBef>
                <a:spcPts val="0"/>
              </a:spcBef>
              <a:spcAft>
                <a:spcPts val="1800"/>
              </a:spcAft>
              <a:buClrTx/>
              <a:buSzTx/>
              <a:buFont typeface="Arial" panose="020B0604020202020204" pitchFamily="34" charset="0"/>
              <a:buNone/>
              <a:tabLst/>
              <a:defRPr/>
            </a:pPr>
            <a:r>
              <a:rPr kumimoji="0" lang="en-US" sz="800" b="1" i="0" u="none" strike="noStrike" kern="1200" cap="all" spc="150" normalizeH="0" baseline="0" noProof="0">
                <a:ln>
                  <a:noFill/>
                </a:ln>
                <a:solidFill>
                  <a:srgbClr val="000000"/>
                </a:solidFill>
                <a:effectLst/>
                <a:uLnTx/>
                <a:uFillTx/>
                <a:latin typeface="Century Gothic" panose="020F0302020204030204"/>
                <a:ea typeface="+mn-ea"/>
                <a:cs typeface="+mn-cs"/>
              </a:rPr>
              <a:t>FDA Approved Therapies</a:t>
            </a:r>
          </a:p>
        </p:txBody>
      </p:sp>
      <p:sp>
        <p:nvSpPr>
          <p:cNvPr id="14" name="TextBox 13">
            <a:extLst>
              <a:ext uri="{FF2B5EF4-FFF2-40B4-BE49-F238E27FC236}">
                <a16:creationId xmlns:a16="http://schemas.microsoft.com/office/drawing/2014/main" id="{A663E619-340F-6789-566F-739E1B4ACD9E}"/>
              </a:ext>
            </a:extLst>
          </p:cNvPr>
          <p:cNvSpPr txBox="1"/>
          <p:nvPr/>
        </p:nvSpPr>
        <p:spPr>
          <a:xfrm>
            <a:off x="1526655" y="4202210"/>
            <a:ext cx="221214" cy="174407"/>
          </a:xfrm>
          <a:prstGeom prst="rect">
            <a:avLst/>
          </a:prstGeom>
          <a:noFill/>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E"/>
                </a:solidFill>
                <a:effectLst/>
                <a:uLnTx/>
                <a:uFillTx/>
                <a:latin typeface="Century Gothic" panose="020F0302020204030204"/>
                <a:ea typeface="+mn-ea"/>
                <a:cs typeface="+mn-cs"/>
              </a:rPr>
              <a:t>Yes</a:t>
            </a:r>
          </a:p>
        </p:txBody>
      </p:sp>
      <p:sp>
        <p:nvSpPr>
          <p:cNvPr id="15" name="TextBox 14">
            <a:extLst>
              <a:ext uri="{FF2B5EF4-FFF2-40B4-BE49-F238E27FC236}">
                <a16:creationId xmlns:a16="http://schemas.microsoft.com/office/drawing/2014/main" id="{07284914-E8A6-A232-78A9-3D25966D5A15}"/>
              </a:ext>
            </a:extLst>
          </p:cNvPr>
          <p:cNvSpPr txBox="1"/>
          <p:nvPr/>
        </p:nvSpPr>
        <p:spPr>
          <a:xfrm>
            <a:off x="3111502" y="4202210"/>
            <a:ext cx="221214" cy="174407"/>
          </a:xfrm>
          <a:prstGeom prst="rect">
            <a:avLst/>
          </a:prstGeom>
          <a:noFill/>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E"/>
                </a:solidFill>
                <a:effectLst/>
                <a:uLnTx/>
                <a:uFillTx/>
                <a:latin typeface="Century Gothic" panose="020F0302020204030204"/>
                <a:ea typeface="+mn-ea"/>
                <a:cs typeface="+mn-cs"/>
              </a:rPr>
              <a:t>Yes</a:t>
            </a:r>
          </a:p>
        </p:txBody>
      </p:sp>
      <p:sp>
        <p:nvSpPr>
          <p:cNvPr id="16" name="TextBox 15">
            <a:extLst>
              <a:ext uri="{FF2B5EF4-FFF2-40B4-BE49-F238E27FC236}">
                <a16:creationId xmlns:a16="http://schemas.microsoft.com/office/drawing/2014/main" id="{EDEB1715-34B6-14BC-F49B-3B4484E884CC}"/>
              </a:ext>
            </a:extLst>
          </p:cNvPr>
          <p:cNvSpPr txBox="1"/>
          <p:nvPr/>
        </p:nvSpPr>
        <p:spPr>
          <a:xfrm>
            <a:off x="4696349" y="4202210"/>
            <a:ext cx="221214" cy="174407"/>
          </a:xfrm>
          <a:prstGeom prst="rect">
            <a:avLst/>
          </a:prstGeom>
          <a:noFill/>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E"/>
                </a:solidFill>
                <a:effectLst/>
                <a:uLnTx/>
                <a:uFillTx/>
                <a:latin typeface="Century Gothic" panose="020F0302020204030204"/>
                <a:ea typeface="+mn-ea"/>
                <a:cs typeface="+mn-cs"/>
              </a:rPr>
              <a:t>Yes</a:t>
            </a:r>
          </a:p>
        </p:txBody>
      </p:sp>
      <p:sp>
        <p:nvSpPr>
          <p:cNvPr id="17" name="TextBox 16">
            <a:extLst>
              <a:ext uri="{FF2B5EF4-FFF2-40B4-BE49-F238E27FC236}">
                <a16:creationId xmlns:a16="http://schemas.microsoft.com/office/drawing/2014/main" id="{A68CC38C-3DCF-0EC6-C1E7-2CB88E17C1E5}"/>
              </a:ext>
            </a:extLst>
          </p:cNvPr>
          <p:cNvSpPr txBox="1"/>
          <p:nvPr/>
        </p:nvSpPr>
        <p:spPr>
          <a:xfrm>
            <a:off x="6281195" y="4202210"/>
            <a:ext cx="221214" cy="174407"/>
          </a:xfrm>
          <a:prstGeom prst="rect">
            <a:avLst/>
          </a:prstGeom>
          <a:noFill/>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E"/>
                </a:solidFill>
                <a:effectLst/>
                <a:uLnTx/>
                <a:uFillTx/>
                <a:latin typeface="Century Gothic" panose="020F0302020204030204"/>
                <a:ea typeface="+mn-ea"/>
                <a:cs typeface="+mn-cs"/>
              </a:rPr>
              <a:t>Yes</a:t>
            </a:r>
          </a:p>
        </p:txBody>
      </p:sp>
      <p:sp>
        <p:nvSpPr>
          <p:cNvPr id="18" name="Rectangle 17">
            <a:extLst>
              <a:ext uri="{FF2B5EF4-FFF2-40B4-BE49-F238E27FC236}">
                <a16:creationId xmlns:a16="http://schemas.microsoft.com/office/drawing/2014/main" id="{794EB201-3505-5A0F-A541-775120D73C8F}"/>
              </a:ext>
            </a:extLst>
          </p:cNvPr>
          <p:cNvSpPr/>
          <p:nvPr/>
        </p:nvSpPr>
        <p:spPr>
          <a:xfrm>
            <a:off x="869174" y="4135629"/>
            <a:ext cx="6310561" cy="63050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50C9E7-8603-0BA8-EEDE-7A9309BB34BD}"/>
              </a:ext>
            </a:extLst>
          </p:cNvPr>
          <p:cNvSpPr txBox="1"/>
          <p:nvPr/>
        </p:nvSpPr>
        <p:spPr>
          <a:xfrm>
            <a:off x="7745759" y="4503290"/>
            <a:ext cx="3836639" cy="19971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92504"/>
                </a:solidFill>
                <a:effectLst/>
                <a:uLnTx/>
                <a:uFillTx/>
                <a:latin typeface="Century Gothic" panose="020F0302020204030204"/>
                <a:ea typeface="+mn-ea"/>
                <a:cs typeface="+mn-cs"/>
              </a:rPr>
              <a:t>NO SPECIFICALLY APPROVED THERAPIES</a:t>
            </a:r>
          </a:p>
        </p:txBody>
      </p:sp>
      <p:sp>
        <p:nvSpPr>
          <p:cNvPr id="3" name="Rectangle 2">
            <a:extLst>
              <a:ext uri="{FF2B5EF4-FFF2-40B4-BE49-F238E27FC236}">
                <a16:creationId xmlns:a16="http://schemas.microsoft.com/office/drawing/2014/main" id="{75B827E0-F12A-762C-756C-2E51E47B1014}"/>
              </a:ext>
            </a:extLst>
          </p:cNvPr>
          <p:cNvSpPr/>
          <p:nvPr/>
        </p:nvSpPr>
        <p:spPr>
          <a:xfrm>
            <a:off x="7763018" y="1300002"/>
            <a:ext cx="795089" cy="338298"/>
          </a:xfrm>
          <a:prstGeom prst="rect">
            <a:avLst/>
          </a:prstGeom>
          <a:ln w="12700">
            <a:noFill/>
            <a:tailEnd type="none"/>
          </a:ln>
        </p:spPr>
        <p:style>
          <a:lnRef idx="1">
            <a:schemeClr val="accent1"/>
          </a:lnRef>
          <a:fillRef idx="0">
            <a:schemeClr val="accent1"/>
          </a:fillRef>
          <a:effectRef idx="0">
            <a:schemeClr val="accent1"/>
          </a:effectRef>
          <a:fontRef idx="minor">
            <a:schemeClr val="tx1"/>
          </a:fontRef>
        </p:style>
        <p:txBody>
          <a:bodyPr wrap="none" lIns="0" tIns="13716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D4D4E"/>
                </a:solidFill>
                <a:effectLst/>
                <a:uLnTx/>
                <a:uFillTx/>
                <a:latin typeface="Century Gothic" panose="020F0302020204030204"/>
                <a:ea typeface="+mn-ea"/>
                <a:cs typeface="+mn-cs"/>
              </a:rPr>
              <a:t>Other DEEs</a:t>
            </a:r>
          </a:p>
        </p:txBody>
      </p:sp>
      <p:sp>
        <p:nvSpPr>
          <p:cNvPr id="8" name="TextBox 7">
            <a:extLst>
              <a:ext uri="{FF2B5EF4-FFF2-40B4-BE49-F238E27FC236}">
                <a16:creationId xmlns:a16="http://schemas.microsoft.com/office/drawing/2014/main" id="{33F86367-DB4B-2FEE-7D00-028A647F468C}"/>
              </a:ext>
            </a:extLst>
          </p:cNvPr>
          <p:cNvSpPr txBox="1"/>
          <p:nvPr/>
        </p:nvSpPr>
        <p:spPr>
          <a:xfrm>
            <a:off x="7745760" y="1894149"/>
            <a:ext cx="2011680" cy="2379241"/>
          </a:xfrm>
          <a:prstGeom prst="rect">
            <a:avLst/>
          </a:prstGeom>
          <a:noFill/>
        </p:spPr>
        <p:txBody>
          <a:bodyPr wrap="square" lIns="0" tIns="0" rIns="0" bIns="0" rtlCol="0">
            <a:spAutoFit/>
          </a:bodyPr>
          <a:lstStyle/>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DUP15q Syndrome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SCN2A-DEE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SCN8A-DEE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KCNQ2-DEE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KCNQ3-DEE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Angelman Syndrome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Landau-Kleffner Syndrome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Early Myoclonic Encephalopathy</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KCNT1-DEE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SynGAP1-DEE</a:t>
            </a:r>
          </a:p>
        </p:txBody>
      </p:sp>
      <p:sp>
        <p:nvSpPr>
          <p:cNvPr id="20" name="TextBox 19">
            <a:extLst>
              <a:ext uri="{FF2B5EF4-FFF2-40B4-BE49-F238E27FC236}">
                <a16:creationId xmlns:a16="http://schemas.microsoft.com/office/drawing/2014/main" id="{A6341F84-FFE8-48A9-448D-6313C69590B1}"/>
              </a:ext>
            </a:extLst>
          </p:cNvPr>
          <p:cNvSpPr txBox="1"/>
          <p:nvPr/>
        </p:nvSpPr>
        <p:spPr>
          <a:xfrm>
            <a:off x="9936480" y="1894149"/>
            <a:ext cx="1645920" cy="2116092"/>
          </a:xfrm>
          <a:prstGeom prst="rect">
            <a:avLst/>
          </a:prstGeom>
          <a:noFill/>
        </p:spPr>
        <p:txBody>
          <a:bodyPr wrap="square" lIns="0" tIns="0" rIns="0" bIns="0" rtlCol="0">
            <a:spAutoFit/>
          </a:bodyPr>
          <a:lstStyle/>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Rett Syndrome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err="1">
                <a:ln>
                  <a:noFill/>
                </a:ln>
                <a:solidFill>
                  <a:srgbClr val="4D4D4E"/>
                </a:solidFill>
                <a:effectLst/>
                <a:uLnTx/>
                <a:uFillTx/>
                <a:latin typeface="Century Gothic" panose="020F0302020204030204"/>
                <a:ea typeface="+mn-ea"/>
                <a:cs typeface="+mn-cs"/>
              </a:rPr>
              <a:t>Ohtahara</a:t>
            </a: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 Syndrome</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PCDH19</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EE w/ Continuous Spike-Wave </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Myoclonic Atonic Epilepsy</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Ring14</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Ring20</a:t>
            </a:r>
          </a:p>
          <a:p>
            <a:pPr marL="114300" marR="0" lvl="0" indent="-1143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D4D4E"/>
                </a:solidFill>
                <a:effectLst/>
                <a:uLnTx/>
                <a:uFillTx/>
                <a:latin typeface="Century Gothic" panose="020F0302020204030204"/>
                <a:ea typeface="+mn-ea"/>
                <a:cs typeface="+mn-cs"/>
              </a:rPr>
              <a:t>Others</a:t>
            </a:r>
          </a:p>
        </p:txBody>
      </p:sp>
      <p:pic>
        <p:nvPicPr>
          <p:cNvPr id="10" name="Picture 9">
            <a:extLst>
              <a:ext uri="{FF2B5EF4-FFF2-40B4-BE49-F238E27FC236}">
                <a16:creationId xmlns:a16="http://schemas.microsoft.com/office/drawing/2014/main" id="{D705825D-EB93-4BD3-4633-01B02B7BBA3D}"/>
              </a:ext>
            </a:extLst>
          </p:cNvPr>
          <p:cNvPicPr>
            <a:picLocks noChangeAspect="1"/>
          </p:cNvPicPr>
          <p:nvPr/>
        </p:nvPicPr>
        <p:blipFill>
          <a:blip r:embed="rId3">
            <a:duotone>
              <a:schemeClr val="accent2">
                <a:shade val="45000"/>
                <a:satMod val="135000"/>
              </a:schemeClr>
              <a:prstClr val="white"/>
            </a:duotone>
          </a:blip>
          <a:stretch>
            <a:fillRect/>
          </a:stretch>
        </p:blipFill>
        <p:spPr>
          <a:xfrm>
            <a:off x="888233" y="1700264"/>
            <a:ext cx="6261408" cy="2425086"/>
          </a:xfrm>
          <a:prstGeom prst="rect">
            <a:avLst/>
          </a:prstGeom>
        </p:spPr>
      </p:pic>
    </p:spTree>
    <p:extLst>
      <p:ext uri="{BB962C8B-B14F-4D97-AF65-F5344CB8AC3E}">
        <p14:creationId xmlns:p14="http://schemas.microsoft.com/office/powerpoint/2010/main" val="2538628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01423F-407B-1ED1-FF12-2D94900A4A88}"/>
              </a:ext>
            </a:extLst>
          </p:cNvPr>
          <p:cNvSpPr>
            <a:spLocks noGrp="1"/>
          </p:cNvSpPr>
          <p:nvPr>
            <p:ph sz="quarter" idx="12"/>
          </p:nvPr>
        </p:nvSpPr>
        <p:spPr>
          <a:xfrm>
            <a:off x="730581" y="1078992"/>
            <a:ext cx="7313962" cy="5047488"/>
          </a:xfrm>
        </p:spPr>
        <p:txBody>
          <a:bodyPr lIns="91440" tIns="45720" rIns="91440" bIns="45720" anchor="t"/>
          <a:lstStyle/>
          <a:p>
            <a:pPr marL="0" lvl="0" indent="0" eaLnBrk="0" fontAlgn="base" hangingPunct="0">
              <a:lnSpc>
                <a:spcPct val="100000"/>
              </a:lnSpc>
              <a:spcBef>
                <a:spcPts val="100"/>
              </a:spcBef>
              <a:spcAft>
                <a:spcPts val="600"/>
              </a:spcAft>
              <a:buClrTx/>
              <a:buNone/>
            </a:pPr>
            <a:r>
              <a:rPr lang="en-US" altLang="en-US" sz="2000" b="1" dirty="0">
                <a:latin typeface="Arial"/>
                <a:cs typeface="Arial"/>
              </a:rPr>
              <a:t>Clinical subtype and etiology are not the same</a:t>
            </a:r>
            <a:r>
              <a:rPr lang="en-US" altLang="en-US" sz="2000" dirty="0">
                <a:latin typeface="Arial"/>
                <a:cs typeface="Arial"/>
              </a:rPr>
              <a:t> </a:t>
            </a:r>
            <a:endParaRPr lang="en-US" dirty="0"/>
          </a:p>
          <a:p>
            <a:pPr marL="179705" lvl="1" indent="0" eaLnBrk="0" fontAlgn="base" hangingPunct="0">
              <a:lnSpc>
                <a:spcPct val="100000"/>
              </a:lnSpc>
              <a:spcBef>
                <a:spcPts val="100"/>
              </a:spcBef>
              <a:spcAft>
                <a:spcPts val="600"/>
              </a:spcAft>
              <a:buFontTx/>
              <a:buChar char="•"/>
            </a:pPr>
            <a:r>
              <a:rPr lang="en-US" altLang="en-US" sz="2000" dirty="0">
                <a:latin typeface="Arial"/>
                <a:cs typeface="Arial"/>
              </a:rPr>
              <a:t>The </a:t>
            </a:r>
            <a:r>
              <a:rPr lang="en-US" altLang="en-US" sz="2000" b="1" dirty="0">
                <a:latin typeface="Arial"/>
                <a:cs typeface="Arial"/>
              </a:rPr>
              <a:t>DEE subtype</a:t>
            </a:r>
            <a:r>
              <a:rPr lang="en-US" altLang="en-US" sz="2000" dirty="0">
                <a:latin typeface="Arial"/>
                <a:cs typeface="Arial"/>
              </a:rPr>
              <a:t> refers to the clinical syndrome or phenotype (e.g. Dravet, </a:t>
            </a:r>
            <a:r>
              <a:rPr lang="en-US" altLang="en-US" sz="2000" dirty="0" err="1">
                <a:latin typeface="Arial"/>
                <a:cs typeface="Arial"/>
              </a:rPr>
              <a:t>Angelmann</a:t>
            </a:r>
            <a:r>
              <a:rPr lang="en-US" altLang="en-US" sz="2000" dirty="0">
                <a:latin typeface="Arial"/>
                <a:cs typeface="Arial"/>
              </a:rPr>
              <a:t>, Rett)</a:t>
            </a:r>
          </a:p>
          <a:p>
            <a:pPr marL="179705" lvl="1" indent="0" eaLnBrk="0" fontAlgn="base" hangingPunct="0">
              <a:lnSpc>
                <a:spcPct val="100000"/>
              </a:lnSpc>
              <a:spcBef>
                <a:spcPts val="100"/>
              </a:spcBef>
              <a:spcAft>
                <a:spcPts val="600"/>
              </a:spcAft>
              <a:buFontTx/>
              <a:buChar char="•"/>
            </a:pPr>
            <a:r>
              <a:rPr lang="en-US" altLang="en-US" sz="2000" dirty="0">
                <a:latin typeface="Arial" panose="020B0604020202020204" pitchFamily="34" charset="0"/>
              </a:rPr>
              <a:t>The </a:t>
            </a:r>
            <a:r>
              <a:rPr lang="en-US" altLang="en-US" sz="2000" b="1" dirty="0">
                <a:latin typeface="Arial" panose="020B0604020202020204" pitchFamily="34" charset="0"/>
              </a:rPr>
              <a:t>etiology</a:t>
            </a:r>
            <a:r>
              <a:rPr lang="en-US" altLang="en-US" sz="2000" dirty="0">
                <a:latin typeface="Arial" panose="020B0604020202020204" pitchFamily="34" charset="0"/>
              </a:rPr>
              <a:t> refers to the underlying cause </a:t>
            </a:r>
            <a:endParaRPr lang="en-US" altLang="en-US" sz="2000" dirty="0">
              <a:latin typeface="Arial" panose="020B0604020202020204" pitchFamily="34" charset="0"/>
              <a:cs typeface="Arial" panose="020B0604020202020204" pitchFamily="34" charset="0"/>
            </a:endParaRPr>
          </a:p>
          <a:p>
            <a:pPr marL="179705" lvl="1" indent="0" eaLnBrk="0" fontAlgn="base" hangingPunct="0">
              <a:lnSpc>
                <a:spcPct val="100000"/>
              </a:lnSpc>
              <a:spcBef>
                <a:spcPts val="100"/>
              </a:spcBef>
              <a:spcAft>
                <a:spcPts val="600"/>
              </a:spcAft>
              <a:buFontTx/>
              <a:buChar char="•"/>
            </a:pPr>
            <a:r>
              <a:rPr lang="en-US" altLang="en-US" sz="2000" dirty="0">
                <a:latin typeface="Arial"/>
                <a:cs typeface="Arial"/>
              </a:rPr>
              <a:t>A single clinical DEE subtype can arise from multiple different etiologies e.g. LGS</a:t>
            </a:r>
          </a:p>
          <a:p>
            <a:pPr marL="179705" lvl="1" indent="0" eaLnBrk="0" fontAlgn="base" hangingPunct="0">
              <a:lnSpc>
                <a:spcPct val="100000"/>
              </a:lnSpc>
              <a:spcBef>
                <a:spcPts val="100"/>
              </a:spcBef>
              <a:spcAft>
                <a:spcPts val="600"/>
              </a:spcAft>
              <a:buNone/>
            </a:pPr>
            <a:endParaRPr lang="en-US" altLang="en-US" sz="400" dirty="0">
              <a:latin typeface="Arial" panose="020B0604020202020204" pitchFamily="34" charset="0"/>
              <a:cs typeface="Arial" panose="020B0604020202020204" pitchFamily="34" charset="0"/>
            </a:endParaRPr>
          </a:p>
          <a:p>
            <a:pPr marL="0" indent="0" eaLnBrk="0" fontAlgn="base" hangingPunct="0">
              <a:lnSpc>
                <a:spcPct val="100000"/>
              </a:lnSpc>
              <a:spcBef>
                <a:spcPts val="100"/>
              </a:spcBef>
              <a:spcAft>
                <a:spcPts val="600"/>
              </a:spcAft>
              <a:buClrTx/>
              <a:buNone/>
            </a:pPr>
            <a:r>
              <a:rPr lang="en-US" altLang="en-US" sz="2000" b="1" dirty="0">
                <a:latin typeface="Arial"/>
                <a:cs typeface="Arial"/>
              </a:rPr>
              <a:t>Our trial represents the diverse, real-world DEE population</a:t>
            </a:r>
            <a:r>
              <a:rPr lang="en-US" altLang="en-US" sz="2000" dirty="0">
                <a:latin typeface="Arial"/>
                <a:cs typeface="Arial"/>
              </a:rPr>
              <a:t> </a:t>
            </a:r>
          </a:p>
          <a:p>
            <a:pPr marL="179705" lvl="1" indent="0" eaLnBrk="0" fontAlgn="base" hangingPunct="0">
              <a:lnSpc>
                <a:spcPct val="100000"/>
              </a:lnSpc>
              <a:spcBef>
                <a:spcPts val="100"/>
              </a:spcBef>
              <a:spcAft>
                <a:spcPts val="600"/>
              </a:spcAft>
              <a:buFontTx/>
              <a:buChar char="•"/>
            </a:pPr>
            <a:r>
              <a:rPr lang="en-US" altLang="en-US" sz="2000" dirty="0">
                <a:latin typeface="Arial"/>
                <a:cs typeface="Arial"/>
              </a:rPr>
              <a:t>Includes </a:t>
            </a:r>
            <a:r>
              <a:rPr lang="en-US" altLang="en-US" sz="2000" b="1" dirty="0">
                <a:latin typeface="Arial"/>
                <a:cs typeface="Arial"/>
              </a:rPr>
              <a:t>well-characterized DEE</a:t>
            </a:r>
            <a:r>
              <a:rPr lang="en-US" altLang="en-US" sz="2000" dirty="0">
                <a:latin typeface="Arial"/>
                <a:cs typeface="Arial"/>
              </a:rPr>
              <a:t>s with approved therapies, such as CDKL5 </a:t>
            </a:r>
          </a:p>
          <a:p>
            <a:pPr marL="179705" lvl="1" indent="0" eaLnBrk="0" fontAlgn="base" hangingPunct="0">
              <a:lnSpc>
                <a:spcPct val="100000"/>
              </a:lnSpc>
              <a:spcBef>
                <a:spcPts val="100"/>
              </a:spcBef>
              <a:spcAft>
                <a:spcPts val="600"/>
              </a:spcAft>
              <a:buFontTx/>
              <a:buChar char="•"/>
            </a:pPr>
            <a:r>
              <a:rPr lang="en-US" altLang="en-US" sz="2000" dirty="0">
                <a:latin typeface="Arial"/>
                <a:cs typeface="Arial"/>
              </a:rPr>
              <a:t>Includes other DEEs with </a:t>
            </a:r>
            <a:r>
              <a:rPr lang="en-US" altLang="en-US" sz="2000" b="1" dirty="0">
                <a:latin typeface="Arial"/>
                <a:cs typeface="Arial"/>
              </a:rPr>
              <a:t>known genetic etiologies,</a:t>
            </a:r>
            <a:r>
              <a:rPr lang="en-US" altLang="en-US" sz="2000" dirty="0">
                <a:latin typeface="Arial"/>
                <a:cs typeface="Arial"/>
              </a:rPr>
              <a:t> for example SYNGAP </a:t>
            </a:r>
          </a:p>
          <a:p>
            <a:pPr marL="179705" lvl="1" indent="0" eaLnBrk="0" fontAlgn="base" hangingPunct="0">
              <a:lnSpc>
                <a:spcPct val="100000"/>
              </a:lnSpc>
              <a:spcBef>
                <a:spcPts val="100"/>
              </a:spcBef>
              <a:spcAft>
                <a:spcPts val="600"/>
              </a:spcAft>
              <a:buFontTx/>
              <a:buChar char="•"/>
            </a:pPr>
            <a:r>
              <a:rPr lang="en-US" altLang="en-US" sz="2000" dirty="0">
                <a:latin typeface="Arial"/>
                <a:cs typeface="Arial"/>
              </a:rPr>
              <a:t>Includes DEEs with </a:t>
            </a:r>
            <a:r>
              <a:rPr lang="en-US" altLang="en-US" sz="2000" b="1" dirty="0">
                <a:latin typeface="Arial"/>
                <a:cs typeface="Arial"/>
              </a:rPr>
              <a:t>genetic, structural, immune, infectious, or unknown etiologies</a:t>
            </a:r>
            <a:endParaRPr lang="en-US" altLang="en-US" sz="2000" dirty="0">
              <a:latin typeface="Arial"/>
              <a:ea typeface="Calibri Light" panose="020F0302020204030204"/>
              <a:cs typeface="Arial"/>
            </a:endParaRPr>
          </a:p>
          <a:p>
            <a:endParaRPr lang="en-US" dirty="0"/>
          </a:p>
        </p:txBody>
      </p:sp>
      <p:sp>
        <p:nvSpPr>
          <p:cNvPr id="4" name="Title 3">
            <a:extLst>
              <a:ext uri="{FF2B5EF4-FFF2-40B4-BE49-F238E27FC236}">
                <a16:creationId xmlns:a16="http://schemas.microsoft.com/office/drawing/2014/main" id="{6C4CFFC6-EA02-02F0-ABB6-DEE0C2EC93EE}"/>
              </a:ext>
            </a:extLst>
          </p:cNvPr>
          <p:cNvSpPr>
            <a:spLocks noGrp="1"/>
          </p:cNvSpPr>
          <p:nvPr>
            <p:ph type="title"/>
          </p:nvPr>
        </p:nvSpPr>
        <p:spPr/>
        <p:txBody>
          <a:bodyPr lIns="91440" tIns="45720" rIns="91440" bIns="45720" anchor="t"/>
          <a:lstStyle/>
          <a:p>
            <a:r>
              <a:rPr lang="en-US" dirty="0">
                <a:latin typeface="Figtree"/>
                <a:cs typeface="Calibri"/>
              </a:rPr>
              <a:t>Understanding &amp; Defining the DEE Population</a:t>
            </a:r>
          </a:p>
        </p:txBody>
      </p:sp>
      <p:sp>
        <p:nvSpPr>
          <p:cNvPr id="5" name="TextBox 4">
            <a:extLst>
              <a:ext uri="{FF2B5EF4-FFF2-40B4-BE49-F238E27FC236}">
                <a16:creationId xmlns:a16="http://schemas.microsoft.com/office/drawing/2014/main" id="{1195C89E-1544-2B96-13C6-6211EA83B1EC}"/>
              </a:ext>
            </a:extLst>
          </p:cNvPr>
          <p:cNvSpPr txBox="1"/>
          <p:nvPr/>
        </p:nvSpPr>
        <p:spPr>
          <a:xfrm>
            <a:off x="8044543" y="996696"/>
            <a:ext cx="3684481" cy="5382243"/>
          </a:xfrm>
          <a:prstGeom prst="rect">
            <a:avLst/>
          </a:prstGeom>
          <a:solidFill>
            <a:srgbClr val="F5B496">
              <a:alpha val="75000"/>
            </a:srgbClr>
          </a:solidFill>
        </p:spPr>
        <p:txBody>
          <a:bodyPr vert="horz" wrap="square" lIns="91440" tIns="91440" rIns="91440" bIns="91440" rtlCol="0" anchor="t">
            <a:spAutoFit/>
          </a:bodyPr>
          <a:lstStyle>
            <a:defPPr>
              <a:defRPr lang="en-US"/>
            </a:defPPr>
            <a:lvl1pPr marR="0" lvl="0" indent="0" algn="ctr" fontAlgn="auto">
              <a:lnSpc>
                <a:spcPct val="120000"/>
              </a:lnSpc>
              <a:spcBef>
                <a:spcPts val="0"/>
              </a:spcBef>
              <a:spcAft>
                <a:spcPts val="1800"/>
              </a:spcAft>
              <a:buClrTx/>
              <a:buSzTx/>
              <a:buFont typeface="Arial" panose="020B0604020202020204" pitchFamily="34" charset="0"/>
              <a:buNone/>
              <a:tabLst/>
              <a:defRPr kumimoji="0" sz="800" b="1" i="0" u="none" strike="noStrike" cap="all" spc="150" normalizeH="0" baseline="0">
                <a:ln>
                  <a:noFill/>
                </a:ln>
                <a:effectLst/>
                <a:uLnTx/>
                <a:uFillTx/>
                <a:latin typeface="Century Gothic" panose="020F0302020204030204"/>
              </a:defRPr>
            </a:lvl1pPr>
            <a:lvl2pPr indent="0">
              <a:lnSpc>
                <a:spcPct val="120000"/>
              </a:lnSpc>
              <a:spcBef>
                <a:spcPts val="0"/>
              </a:spcBef>
              <a:spcAft>
                <a:spcPts val="1800"/>
              </a:spcAft>
              <a:buFont typeface="Arial" panose="020B0604020202020204" pitchFamily="34" charset="0"/>
              <a:buNone/>
              <a:defRPr sz="1000" cap="all" spc="100" baseline="0"/>
            </a:lvl2pPr>
            <a:lvl3pPr indent="0">
              <a:lnSpc>
                <a:spcPct val="120000"/>
              </a:lnSpc>
              <a:spcBef>
                <a:spcPts val="0"/>
              </a:spcBef>
              <a:spcAft>
                <a:spcPts val="1800"/>
              </a:spcAft>
              <a:buFont typeface="Arial" panose="020B0604020202020204" pitchFamily="34" charset="0"/>
              <a:buNone/>
              <a:defRPr sz="1000" cap="all" spc="100" baseline="0"/>
            </a:lvl3pPr>
            <a:lvl4pPr indent="0">
              <a:lnSpc>
                <a:spcPct val="120000"/>
              </a:lnSpc>
              <a:spcBef>
                <a:spcPts val="0"/>
              </a:spcBef>
              <a:spcAft>
                <a:spcPts val="1800"/>
              </a:spcAft>
              <a:buFont typeface="Arial" panose="020B0604020202020204" pitchFamily="34" charset="0"/>
              <a:buNone/>
              <a:defRPr sz="1000" cap="all" spc="100" baseline="0"/>
            </a:lvl4pPr>
            <a:lvl5pPr indent="0">
              <a:lnSpc>
                <a:spcPct val="120000"/>
              </a:lnSpc>
              <a:spcBef>
                <a:spcPts val="0"/>
              </a:spcBef>
              <a:spcAft>
                <a:spcPts val="1800"/>
              </a:spcAft>
              <a:buFont typeface="Arial" panose="020B0604020202020204" pitchFamily="34" charset="0"/>
              <a:buNone/>
              <a:defRPr sz="1000" cap="all" spc="100" baseline="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en-US" sz="2000" b="1" i="0" u="none" strike="noStrike" kern="1200" cap="none" spc="150" normalizeH="0" baseline="0" noProof="0" dirty="0">
                <a:ln>
                  <a:noFill/>
                </a:ln>
                <a:solidFill>
                  <a:srgbClr val="000000"/>
                </a:solidFill>
                <a:effectLst/>
                <a:uLnTx/>
                <a:uFillTx/>
                <a:latin typeface="Arial" panose="020B0604020202020204" pitchFamily="34" charset="0"/>
                <a:ea typeface="+mn-ea"/>
                <a:cs typeface="+mn-cs"/>
              </a:rPr>
              <a:t>Why this matters </a:t>
            </a:r>
          </a:p>
          <a:p>
            <a:pPr marL="285750" marR="0" lvl="0" indent="-285750" algn="l" defTabSz="914400"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800" b="0" i="0" u="none" strike="noStrike" kern="1200" cap="none" spc="150" normalizeH="0" baseline="0" noProof="0" dirty="0">
                <a:ln>
                  <a:noFill/>
                </a:ln>
                <a:solidFill>
                  <a:srgbClr val="000000"/>
                </a:solidFill>
                <a:effectLst/>
                <a:uLnTx/>
                <a:uFillTx/>
                <a:latin typeface="Arial"/>
                <a:ea typeface="Calibri"/>
                <a:cs typeface="Arial"/>
              </a:rPr>
              <a:t>Using the DEE triad definition as enrollment criteria -we are changing the paradigm of conducting trials on one subtype at time</a:t>
            </a:r>
            <a:r>
              <a:rPr kumimoji="0" lang="en-US" altLang="en-US" sz="1800" b="0" i="0" u="none" strike="noStrike" kern="1200" cap="none" spc="150" normalizeH="0" baseline="0" noProof="0" dirty="0">
                <a:ln>
                  <a:noFill/>
                </a:ln>
                <a:solidFill>
                  <a:srgbClr val="000000"/>
                </a:solidFill>
                <a:effectLst/>
                <a:uLnTx/>
                <a:uFillTx/>
                <a:latin typeface="Arial"/>
                <a:ea typeface="+mn-ea"/>
                <a:cs typeface="Arial"/>
              </a:rPr>
              <a:t> </a:t>
            </a:r>
          </a:p>
          <a:p>
            <a:pPr marL="285750" marR="0" lvl="0" indent="-285750" algn="l" defTabSz="914400"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altLang="en-US" sz="1800" b="0" i="0" u="none" strike="noStrike" kern="1200" cap="none" spc="150" normalizeH="0" baseline="0" noProof="0" dirty="0">
                <a:ln>
                  <a:noFill/>
                </a:ln>
                <a:solidFill>
                  <a:srgbClr val="000000"/>
                </a:solidFill>
                <a:effectLst/>
                <a:uLnTx/>
                <a:uFillTx/>
                <a:latin typeface="Arial"/>
                <a:ea typeface="+mn-ea"/>
                <a:cs typeface="Arial"/>
              </a:rPr>
              <a:t>Enables participation of historically under-represented DEE populations </a:t>
            </a:r>
          </a:p>
          <a:p>
            <a:pPr marL="285750" marR="0" lvl="0" indent="-285750" algn="l" defTabSz="914400"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altLang="en-US" sz="1800" b="0" i="0" u="none" strike="noStrike" kern="1200" cap="none" spc="150" normalizeH="0" baseline="0" noProof="0" dirty="0">
                <a:ln>
                  <a:noFill/>
                </a:ln>
                <a:solidFill>
                  <a:srgbClr val="000000"/>
                </a:solidFill>
                <a:effectLst/>
                <a:uLnTx/>
                <a:uFillTx/>
                <a:latin typeface="Arial"/>
                <a:ea typeface="+mn-ea"/>
                <a:cs typeface="Arial"/>
              </a:rPr>
              <a:t>Supports rapid generation of large-scale safety &amp;  efficacy data across the diverse DEE population</a:t>
            </a:r>
            <a:endParaRPr kumimoji="0" lang="en-US" sz="1800" b="0" i="0" u="none" strike="noStrike" kern="1200" cap="all" spc="150" normalizeH="0" baseline="0" noProof="0" dirty="0">
              <a:ln>
                <a:noFill/>
              </a:ln>
              <a:solidFill>
                <a:srgbClr val="000000"/>
              </a:solidFill>
              <a:effectLst/>
              <a:uLnTx/>
              <a:uFillTx/>
              <a:latin typeface="Arial"/>
              <a:ea typeface="Calibri"/>
              <a:cs typeface="Arial"/>
            </a:endParaRPr>
          </a:p>
        </p:txBody>
      </p:sp>
    </p:spTree>
    <p:extLst>
      <p:ext uri="{BB962C8B-B14F-4D97-AF65-F5344CB8AC3E}">
        <p14:creationId xmlns:p14="http://schemas.microsoft.com/office/powerpoint/2010/main" val="321434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79C35-492A-F280-933C-793033E23F9C}"/>
              </a:ext>
            </a:extLst>
          </p:cNvPr>
          <p:cNvSpPr>
            <a:spLocks noGrp="1"/>
          </p:cNvSpPr>
          <p:nvPr>
            <p:ph sz="quarter" idx="12"/>
          </p:nvPr>
        </p:nvSpPr>
        <p:spPr>
          <a:xfrm>
            <a:off x="630464" y="1174653"/>
            <a:ext cx="11088426" cy="5201093"/>
          </a:xfrm>
        </p:spPr>
        <p:txBody>
          <a:bodyPr lIns="91440" tIns="45720" rIns="91440" bIns="45720" anchor="t">
            <a:noAutofit/>
          </a:bodyPr>
          <a:lstStyle/>
          <a:p>
            <a:pPr marL="0" indent="0">
              <a:lnSpc>
                <a:spcPct val="100000"/>
              </a:lnSpc>
              <a:spcAft>
                <a:spcPts val="600"/>
              </a:spcAft>
              <a:buNone/>
            </a:pPr>
            <a:r>
              <a:rPr lang="en-US" sz="3200" dirty="0">
                <a:highlight>
                  <a:srgbClr val="FFFFFF"/>
                </a:highlight>
              </a:rPr>
              <a:t>Innovation can mean precision medicine—                             delivering more targeted treatments to the                                      right patients. </a:t>
            </a:r>
            <a:endParaRPr lang="en-US" sz="3200" dirty="0">
              <a:ea typeface="Calibri Light"/>
              <a:cs typeface="Calibri Light"/>
            </a:endParaRPr>
          </a:p>
          <a:p>
            <a:pPr marL="0" indent="0">
              <a:lnSpc>
                <a:spcPct val="100000"/>
              </a:lnSpc>
              <a:spcAft>
                <a:spcPts val="600"/>
              </a:spcAft>
              <a:buNone/>
            </a:pPr>
            <a:r>
              <a:rPr lang="en-US" sz="3200" dirty="0">
                <a:highlight>
                  <a:srgbClr val="FFFFFF"/>
                </a:highlight>
              </a:rPr>
              <a:t>But it can also mean innovative </a:t>
            </a:r>
            <a:r>
              <a:rPr lang="en-US" sz="3200" b="1" dirty="0">
                <a:highlight>
                  <a:srgbClr val="FFFFFF"/>
                </a:highlight>
              </a:rPr>
              <a:t>design: expanding how we assess treatments</a:t>
            </a:r>
            <a:r>
              <a:rPr lang="en-US" sz="3200" dirty="0">
                <a:highlight>
                  <a:srgbClr val="FFFFFF"/>
                </a:highlight>
              </a:rPr>
              <a:t> so we can </a:t>
            </a:r>
            <a:r>
              <a:rPr lang="en-US" sz="3200" b="1" dirty="0">
                <a:highlight>
                  <a:srgbClr val="FFFFFF"/>
                </a:highlight>
              </a:rPr>
              <a:t>learn</a:t>
            </a:r>
            <a:r>
              <a:rPr lang="en-US" sz="3200" dirty="0">
                <a:highlight>
                  <a:srgbClr val="FFFFFF"/>
                </a:highlight>
              </a:rPr>
              <a:t> across multiple DEE subtypes simultaneously. </a:t>
            </a:r>
            <a:endParaRPr lang="en-US" sz="3200" dirty="0">
              <a:ea typeface="Calibri Light"/>
              <a:cs typeface="Calibri Light"/>
            </a:endParaRPr>
          </a:p>
          <a:p>
            <a:pPr marL="0" indent="0">
              <a:lnSpc>
                <a:spcPct val="100000"/>
              </a:lnSpc>
              <a:spcAft>
                <a:spcPts val="600"/>
              </a:spcAft>
              <a:buNone/>
            </a:pPr>
            <a:r>
              <a:rPr lang="en-US" sz="3200" dirty="0">
                <a:highlight>
                  <a:srgbClr val="FFFFFF"/>
                </a:highlight>
              </a:rPr>
              <a:t>True innovation is not just about narrowing focus; it is also about </a:t>
            </a:r>
            <a:r>
              <a:rPr lang="en-US" sz="3200" b="1" dirty="0">
                <a:highlight>
                  <a:srgbClr val="FFFFFF"/>
                </a:highlight>
              </a:rPr>
              <a:t>broadening how we generate evidence </a:t>
            </a:r>
            <a:r>
              <a:rPr lang="en-US" sz="3200" dirty="0">
                <a:highlight>
                  <a:srgbClr val="FFFFFF"/>
                </a:highlight>
              </a:rPr>
              <a:t>to</a:t>
            </a:r>
            <a:r>
              <a:rPr lang="en-US" sz="3200" b="1" dirty="0">
                <a:highlight>
                  <a:srgbClr val="FFFFFF"/>
                </a:highlight>
              </a:rPr>
              <a:t> include </a:t>
            </a:r>
            <a:r>
              <a:rPr lang="en-US" sz="3200" dirty="0">
                <a:highlight>
                  <a:srgbClr val="FFFFFF"/>
                </a:highlight>
              </a:rPr>
              <a:t>and</a:t>
            </a:r>
            <a:r>
              <a:rPr lang="en-US" sz="3200" b="1" dirty="0">
                <a:highlight>
                  <a:srgbClr val="FFFFFF"/>
                </a:highlight>
              </a:rPr>
              <a:t> create impact for as many rare families as possible.</a:t>
            </a:r>
            <a:endParaRPr lang="en-US" sz="3200" b="1" dirty="0">
              <a:ea typeface="Calibri Light" panose="020F0302020204030204"/>
              <a:cs typeface="Calibri Light" panose="020F0302020204030204"/>
            </a:endParaRPr>
          </a:p>
        </p:txBody>
      </p:sp>
      <p:pic>
        <p:nvPicPr>
          <p:cNvPr id="3" name="Content Placeholder 2" descr="A group of people sitting on a couch&#10;&#10;AI-generated content may be incorrect.">
            <a:extLst>
              <a:ext uri="{FF2B5EF4-FFF2-40B4-BE49-F238E27FC236}">
                <a16:creationId xmlns:a16="http://schemas.microsoft.com/office/drawing/2014/main" id="{360F2322-3E75-C2AD-EDD3-CE48BC332977}"/>
              </a:ext>
            </a:extLst>
          </p:cNvPr>
          <p:cNvPicPr>
            <a:picLocks noGrp="1" noChangeAspect="1"/>
          </p:cNvPicPr>
          <p:nvPr>
            <p:ph sz="quarter" idx="13"/>
          </p:nvPr>
        </p:nvPicPr>
        <p:blipFill>
          <a:blip r:embed="rId2"/>
          <a:stretch>
            <a:fillRect/>
          </a:stretch>
        </p:blipFill>
        <p:spPr>
          <a:xfrm>
            <a:off x="8185958" y="1116489"/>
            <a:ext cx="2860422" cy="1772474"/>
          </a:xfrm>
          <a:prstGeom prst="rect">
            <a:avLst/>
          </a:prstGeom>
        </p:spPr>
      </p:pic>
      <p:sp>
        <p:nvSpPr>
          <p:cNvPr id="10" name="Title 3">
            <a:extLst>
              <a:ext uri="{FF2B5EF4-FFF2-40B4-BE49-F238E27FC236}">
                <a16:creationId xmlns:a16="http://schemas.microsoft.com/office/drawing/2014/main" id="{60C0AB94-E61A-75CF-EDE9-7DC2BEA39590}"/>
              </a:ext>
            </a:extLst>
          </p:cNvPr>
          <p:cNvSpPr>
            <a:spLocks noGrp="1"/>
          </p:cNvSpPr>
          <p:nvPr>
            <p:ph type="title"/>
          </p:nvPr>
        </p:nvSpPr>
        <p:spPr>
          <a:xfrm>
            <a:off x="620330" y="359143"/>
            <a:ext cx="11108694" cy="532699"/>
          </a:xfrm>
        </p:spPr>
        <p:txBody>
          <a:bodyPr lIns="91440" tIns="45720" rIns="91440" bIns="45720" anchor="t"/>
          <a:lstStyle/>
          <a:p>
            <a:r>
              <a:rPr lang="en-US" dirty="0">
                <a:latin typeface="Figtree"/>
                <a:cs typeface="Calibri"/>
              </a:rPr>
              <a:t>What is innovation?</a:t>
            </a:r>
            <a:endParaRPr lang="en-US" dirty="0"/>
          </a:p>
        </p:txBody>
      </p:sp>
      <p:sp>
        <p:nvSpPr>
          <p:cNvPr id="9" name="TextBox 8">
            <a:extLst>
              <a:ext uri="{FF2B5EF4-FFF2-40B4-BE49-F238E27FC236}">
                <a16:creationId xmlns:a16="http://schemas.microsoft.com/office/drawing/2014/main" id="{E60CFCBA-2F64-99B9-A778-33311F5D8846}"/>
              </a:ext>
            </a:extLst>
          </p:cNvPr>
          <p:cNvSpPr txBox="1"/>
          <p:nvPr/>
        </p:nvSpPr>
        <p:spPr>
          <a:xfrm>
            <a:off x="2080260" y="6375746"/>
            <a:ext cx="610569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DEE: Developmental and Epileptic Encephalopathy</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92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AA5E80-4999-891B-BBC3-04D365778508}"/>
              </a:ext>
            </a:extLst>
          </p:cNvPr>
          <p:cNvSpPr>
            <a:spLocks noGrp="1"/>
          </p:cNvSpPr>
          <p:nvPr>
            <p:ph sz="quarter" idx="12"/>
          </p:nvPr>
        </p:nvSpPr>
        <p:spPr>
          <a:xfrm>
            <a:off x="715979" y="1384418"/>
            <a:ext cx="10512853" cy="4825189"/>
          </a:xfrm>
        </p:spPr>
        <p:txBody>
          <a:bodyPr lIns="91440" tIns="45720" rIns="91440" bIns="45720" anchor="t"/>
          <a:lstStyle/>
          <a:p>
            <a:pPr marL="0" indent="0">
              <a:buNone/>
            </a:pPr>
            <a:r>
              <a:rPr lang="en-US" sz="2800" i="1" dirty="0">
                <a:ea typeface="Calibri Light"/>
                <a:cs typeface="Calibri Light"/>
              </a:rPr>
              <a:t>"We want to stop the seizures with as few side effects as possible. We don't need to know the etiology immediately, but we do want to stop the seizures. With 900 genetic etiologies, it will be very challenging to develop a targeted therapy for all genetic causes anytime soon.  And even as precision therapies advance, that still leaves about half of DEE patients with unknown etiologies or acquired causes with no treatments proven to be effective.“</a:t>
            </a:r>
          </a:p>
          <a:p>
            <a:pPr marL="0" indent="0">
              <a:buNone/>
            </a:pPr>
            <a:r>
              <a:rPr lang="en-US" sz="2800" i="1" dirty="0">
                <a:ea typeface="Calibri Light"/>
                <a:cs typeface="Calibri Light"/>
              </a:rPr>
              <a:t>				- Dr. Dennis J </a:t>
            </a:r>
            <a:r>
              <a:rPr lang="en-US" sz="2800" i="1" dirty="0" err="1">
                <a:ea typeface="Calibri Light"/>
                <a:cs typeface="Calibri Light"/>
              </a:rPr>
              <a:t>Dlugos</a:t>
            </a:r>
            <a:r>
              <a:rPr lang="en-US" sz="2800" i="1" dirty="0">
                <a:ea typeface="Calibri Light"/>
                <a:cs typeface="Calibri Light"/>
              </a:rPr>
              <a:t>, MD</a:t>
            </a:r>
          </a:p>
          <a:p>
            <a:pPr marL="3832225" indent="0">
              <a:buNone/>
            </a:pPr>
            <a:r>
              <a:rPr lang="en-US" sz="1800" i="1" dirty="0">
                <a:ea typeface="Calibri Light"/>
                <a:cs typeface="Calibri Light"/>
              </a:rPr>
              <a:t>Director, Epilepsy Program </a:t>
            </a:r>
            <a:br>
              <a:rPr lang="en-US" sz="1800" i="1" dirty="0">
                <a:ea typeface="Calibri Light"/>
                <a:cs typeface="Calibri Light"/>
              </a:rPr>
            </a:br>
            <a:r>
              <a:rPr lang="en-US" sz="1800" i="1" dirty="0">
                <a:ea typeface="Calibri Light"/>
                <a:cs typeface="Calibri Light"/>
              </a:rPr>
              <a:t>Children’s Hospital of Philadelphia </a:t>
            </a:r>
          </a:p>
          <a:p>
            <a:pPr marL="3832225" indent="0">
              <a:buNone/>
            </a:pPr>
            <a:r>
              <a:rPr lang="en-US" sz="1800" i="1" dirty="0">
                <a:ea typeface="Calibri Light"/>
                <a:cs typeface="Calibri Light"/>
              </a:rPr>
              <a:t>Vice President, The Epilepsy Study Consortium</a:t>
            </a:r>
          </a:p>
        </p:txBody>
      </p:sp>
      <p:sp>
        <p:nvSpPr>
          <p:cNvPr id="3" name="Title 2">
            <a:extLst>
              <a:ext uri="{FF2B5EF4-FFF2-40B4-BE49-F238E27FC236}">
                <a16:creationId xmlns:a16="http://schemas.microsoft.com/office/drawing/2014/main" id="{2965D7B0-5AEF-4AE0-2199-5EFF36660119}"/>
              </a:ext>
            </a:extLst>
          </p:cNvPr>
          <p:cNvSpPr>
            <a:spLocks noGrp="1"/>
          </p:cNvSpPr>
          <p:nvPr>
            <p:ph type="title"/>
          </p:nvPr>
        </p:nvSpPr>
        <p:spPr>
          <a:xfrm>
            <a:off x="620330" y="241087"/>
            <a:ext cx="10608502" cy="532699"/>
          </a:xfrm>
        </p:spPr>
        <p:txBody>
          <a:bodyPr lIns="91440" tIns="45720" rIns="91440" bIns="45720" anchor="t"/>
          <a:lstStyle/>
          <a:p>
            <a:r>
              <a:rPr lang="en-US" dirty="0">
                <a:latin typeface="Figtree"/>
                <a:cs typeface="Calibri"/>
              </a:rPr>
              <a:t>Practical considerations for clinicians</a:t>
            </a:r>
            <a:endParaRPr lang="en-US" dirty="0"/>
          </a:p>
        </p:txBody>
      </p:sp>
      <p:sp>
        <p:nvSpPr>
          <p:cNvPr id="4" name="TextBox 3">
            <a:extLst>
              <a:ext uri="{FF2B5EF4-FFF2-40B4-BE49-F238E27FC236}">
                <a16:creationId xmlns:a16="http://schemas.microsoft.com/office/drawing/2014/main" id="{43834ED4-8C83-C84C-F729-4E74D9E8E319}"/>
              </a:ext>
            </a:extLst>
          </p:cNvPr>
          <p:cNvSpPr txBox="1"/>
          <p:nvPr/>
        </p:nvSpPr>
        <p:spPr>
          <a:xfrm>
            <a:off x="2080260" y="6375746"/>
            <a:ext cx="610569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DEE: Developmental and Epileptic Encephalopathy</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30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DED3420-94DA-5D3C-20AD-3B44C03BB1DB}"/>
              </a:ext>
            </a:extLst>
          </p:cNvPr>
          <p:cNvSpPr>
            <a:spLocks noGrp="1"/>
          </p:cNvSpPr>
          <p:nvPr>
            <p:ph sz="quarter" idx="12"/>
          </p:nvPr>
        </p:nvSpPr>
        <p:spPr>
          <a:xfrm>
            <a:off x="738260" y="1326883"/>
            <a:ext cx="10555782" cy="5171973"/>
          </a:xfrm>
        </p:spPr>
        <p:txBody>
          <a:bodyPr vert="horz" lIns="0" tIns="0" rIns="0" bIns="0" rtlCol="0" anchor="t">
            <a:normAutofit/>
          </a:bodyPr>
          <a:lstStyle/>
          <a:p>
            <a:pPr marL="0" indent="0">
              <a:buNone/>
            </a:pPr>
            <a:r>
              <a:rPr lang="en-US" dirty="0">
                <a:latin typeface="Arial"/>
                <a:cs typeface="Arial"/>
              </a:rPr>
              <a:t>Must maintain consistency across all sites by: </a:t>
            </a:r>
            <a:endParaRPr lang="en-US" dirty="0">
              <a:latin typeface="Arial"/>
              <a:ea typeface="Calibri Light"/>
              <a:cs typeface="Arial"/>
            </a:endParaRPr>
          </a:p>
          <a:p>
            <a:pPr lvl="1"/>
            <a:r>
              <a:rPr lang="en-US" sz="2000" dirty="0">
                <a:latin typeface="Arial"/>
                <a:cs typeface="Arial"/>
              </a:rPr>
              <a:t>Identifying inclusion/exclusion criteria to allow for broad patient population </a:t>
            </a:r>
            <a:endParaRPr lang="en-US" sz="2000" dirty="0">
              <a:latin typeface="Arial"/>
              <a:ea typeface="Calibri Light"/>
              <a:cs typeface="Arial"/>
            </a:endParaRPr>
          </a:p>
          <a:p>
            <a:pPr lvl="1"/>
            <a:r>
              <a:rPr lang="en-US" sz="2000" dirty="0">
                <a:latin typeface="Arial"/>
                <a:cs typeface="Arial"/>
              </a:rPr>
              <a:t>Ensure all seizures are classified and captured correctly</a:t>
            </a:r>
          </a:p>
          <a:p>
            <a:pPr lvl="1"/>
            <a:r>
              <a:rPr lang="en-US" sz="2000" dirty="0">
                <a:latin typeface="Arial"/>
                <a:cs typeface="Arial"/>
              </a:rPr>
              <a:t>Confirm diagnosis across the various known subtypes of DEE</a:t>
            </a:r>
          </a:p>
          <a:p>
            <a:pPr marL="457200" lvl="1" indent="0">
              <a:buNone/>
            </a:pPr>
            <a:endParaRPr lang="en-US" sz="2000" dirty="0">
              <a:latin typeface="Arial"/>
              <a:cs typeface="Arial"/>
            </a:endParaRPr>
          </a:p>
          <a:p>
            <a:pPr marL="0" indent="0">
              <a:buNone/>
            </a:pPr>
            <a:r>
              <a:rPr lang="en-US" b="1" i="1" dirty="0">
                <a:solidFill>
                  <a:srgbClr val="278ABD"/>
                </a:solidFill>
                <a:latin typeface="Arial"/>
                <a:cs typeface="Arial"/>
              </a:rPr>
              <a:t>Role of the Epilepsy Study Consortium (ESC)</a:t>
            </a:r>
            <a:endParaRPr lang="en-US" dirty="0">
              <a:solidFill>
                <a:srgbClr val="278ABD"/>
              </a:solidFill>
              <a:latin typeface="Arial"/>
              <a:cs typeface="Arial"/>
            </a:endParaRPr>
          </a:p>
          <a:p>
            <a:pPr marL="342900" indent="-342900"/>
            <a:r>
              <a:rPr lang="en-US" sz="2000" dirty="0">
                <a:latin typeface="Arial"/>
                <a:cs typeface="Arial"/>
              </a:rPr>
              <a:t>Epilepsy Study Consortium uses expert epileptologists at academic medical centers in the United States and abroad to perform independent patient adjudication.</a:t>
            </a:r>
          </a:p>
          <a:p>
            <a:pPr marL="342900" indent="-342900">
              <a:buFont typeface="Arial" panose="020B0604020202020204" pitchFamily="34" charset="0"/>
              <a:buChar char="•"/>
            </a:pPr>
            <a:r>
              <a:rPr lang="en-US" sz="2000" dirty="0">
                <a:latin typeface="Arial"/>
                <a:ea typeface="Lundbeck Light"/>
                <a:cs typeface="Arial"/>
              </a:rPr>
              <a:t>Diagnostic review form must be submitted to ESC following screening visit, will be reviewed and discrepancies will be communicated to the site</a:t>
            </a:r>
          </a:p>
          <a:p>
            <a:pPr marL="342900" indent="-342900"/>
            <a:r>
              <a:rPr lang="en-US" sz="2000" dirty="0">
                <a:latin typeface="Arial"/>
                <a:ea typeface="Calibri"/>
                <a:cs typeface="Arial"/>
              </a:rPr>
              <a:t>Detailed eligibility form – review each patient individually to ensure they align with ILAE criteria. Signed</a:t>
            </a:r>
            <a:r>
              <a:rPr lang="en-US" sz="2000" dirty="0">
                <a:latin typeface="Arial"/>
                <a:cs typeface="Arial"/>
              </a:rPr>
              <a:t> approval determination sent from ESC to the site</a:t>
            </a:r>
          </a:p>
        </p:txBody>
      </p:sp>
      <p:sp>
        <p:nvSpPr>
          <p:cNvPr id="4" name="Title 3">
            <a:extLst>
              <a:ext uri="{FF2B5EF4-FFF2-40B4-BE49-F238E27FC236}">
                <a16:creationId xmlns:a16="http://schemas.microsoft.com/office/drawing/2014/main" id="{867CEF0C-0B4B-9524-A0D3-A193CFAAA87F}"/>
              </a:ext>
            </a:extLst>
          </p:cNvPr>
          <p:cNvSpPr>
            <a:spLocks noGrp="1"/>
          </p:cNvSpPr>
          <p:nvPr>
            <p:ph type="title"/>
          </p:nvPr>
        </p:nvSpPr>
        <p:spPr>
          <a:xfrm>
            <a:off x="620330" y="275686"/>
            <a:ext cx="11173856" cy="532699"/>
          </a:xfrm>
        </p:spPr>
        <p:txBody>
          <a:bodyPr lIns="91440" tIns="45720" rIns="91440" bIns="45720" anchor="t"/>
          <a:lstStyle/>
          <a:p>
            <a:r>
              <a:rPr lang="en-US" dirty="0">
                <a:latin typeface="Figtree"/>
                <a:cs typeface="Calibri"/>
              </a:rPr>
              <a:t>Benefits and challenges in trials including a large spectrum of DEEs</a:t>
            </a:r>
            <a:br>
              <a:rPr lang="en-US" dirty="0"/>
            </a:br>
            <a:br>
              <a:rPr lang="en-US" dirty="0"/>
            </a:br>
            <a:br>
              <a:rPr lang="en-US" dirty="0"/>
            </a:br>
            <a:endParaRPr lang="en-US" dirty="0"/>
          </a:p>
        </p:txBody>
      </p:sp>
      <p:sp>
        <p:nvSpPr>
          <p:cNvPr id="3" name="TextBox 2">
            <a:extLst>
              <a:ext uri="{FF2B5EF4-FFF2-40B4-BE49-F238E27FC236}">
                <a16:creationId xmlns:a16="http://schemas.microsoft.com/office/drawing/2014/main" id="{26138EE3-3A74-1F18-7E8D-4FC4695945E8}"/>
              </a:ext>
            </a:extLst>
          </p:cNvPr>
          <p:cNvSpPr txBox="1"/>
          <p:nvPr/>
        </p:nvSpPr>
        <p:spPr>
          <a:xfrm>
            <a:off x="2080260" y="6375746"/>
            <a:ext cx="610569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DEE: Developmental and Epileptic Encephalopathy; ILAE: International League Against Epilepsy</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334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119C7F-9B35-7088-5521-856A2DC1DEF0}"/>
              </a:ext>
            </a:extLst>
          </p:cNvPr>
          <p:cNvSpPr>
            <a:spLocks noGrp="1"/>
          </p:cNvSpPr>
          <p:nvPr>
            <p:ph sz="quarter" idx="12"/>
          </p:nvPr>
        </p:nvSpPr>
        <p:spPr>
          <a:xfrm>
            <a:off x="715979" y="1192092"/>
            <a:ext cx="10512853" cy="4473815"/>
          </a:xfrm>
        </p:spPr>
        <p:txBody>
          <a:bodyPr lIns="91440" tIns="45720" rIns="91440" bIns="45720" anchor="t"/>
          <a:lstStyle/>
          <a:p>
            <a:r>
              <a:rPr lang="en-US" b="0" i="0" dirty="0" err="1">
                <a:solidFill>
                  <a:srgbClr val="4A4A4A"/>
                </a:solidFill>
                <a:effectLst/>
                <a:latin typeface="Arial"/>
                <a:cs typeface="Arial"/>
              </a:rPr>
              <a:t>Bexicaserin</a:t>
            </a:r>
            <a:r>
              <a:rPr lang="en-US" b="0" i="0" dirty="0">
                <a:solidFill>
                  <a:srgbClr val="4A4A4A"/>
                </a:solidFill>
                <a:effectLst/>
                <a:latin typeface="Arial"/>
                <a:cs typeface="Arial"/>
              </a:rPr>
              <a:t> is an investigational drug for the treatment of seizures associated with Developmental and Epileptic Encephalopathies (DEEs</a:t>
            </a:r>
            <a:r>
              <a:rPr lang="en-US" dirty="0">
                <a:solidFill>
                  <a:srgbClr val="4A4A4A"/>
                </a:solidFill>
                <a:latin typeface="Arial"/>
                <a:cs typeface="Arial"/>
              </a:rPr>
              <a:t>),</a:t>
            </a:r>
            <a:r>
              <a:rPr lang="en-US" b="0" i="0" dirty="0">
                <a:solidFill>
                  <a:srgbClr val="4A4A4A"/>
                </a:solidFill>
                <a:effectLst/>
                <a:latin typeface="Arial"/>
                <a:cs typeface="Arial"/>
              </a:rPr>
              <a:t> being evaluated in a global Phase 3 clinical program (the </a:t>
            </a:r>
            <a:r>
              <a:rPr lang="en-US" b="0" i="0" dirty="0" err="1">
                <a:solidFill>
                  <a:srgbClr val="4A4A4A"/>
                </a:solidFill>
                <a:effectLst/>
                <a:latin typeface="Arial"/>
                <a:cs typeface="Arial"/>
              </a:rPr>
              <a:t>DEEp</a:t>
            </a:r>
            <a:r>
              <a:rPr lang="en-US" b="0" i="0" dirty="0">
                <a:solidFill>
                  <a:srgbClr val="4A4A4A"/>
                </a:solidFill>
                <a:effectLst/>
                <a:latin typeface="Arial"/>
                <a:cs typeface="Arial"/>
              </a:rPr>
              <a:t> Program). </a:t>
            </a:r>
          </a:p>
          <a:p>
            <a:r>
              <a:rPr lang="en-US" b="0" i="0" dirty="0" err="1">
                <a:solidFill>
                  <a:srgbClr val="4A4A4A"/>
                </a:solidFill>
                <a:effectLst/>
                <a:latin typeface="Arial"/>
                <a:cs typeface="Arial"/>
              </a:rPr>
              <a:t>Bexicaserin</a:t>
            </a:r>
            <a:r>
              <a:rPr lang="en-US" b="0" i="0" dirty="0">
                <a:solidFill>
                  <a:srgbClr val="4A4A4A"/>
                </a:solidFill>
                <a:effectLst/>
                <a:latin typeface="Arial"/>
                <a:cs typeface="Arial"/>
              </a:rPr>
              <a:t> (LP352) is an oral, centrally acting 5-hydroxytryptamine 2C (5-HT2C) receptor </a:t>
            </a:r>
            <a:r>
              <a:rPr lang="en-US" b="0" i="0" dirty="0" err="1">
                <a:solidFill>
                  <a:srgbClr val="4A4A4A"/>
                </a:solidFill>
                <a:effectLst/>
                <a:latin typeface="Arial"/>
                <a:cs typeface="Arial"/>
              </a:rPr>
              <a:t>superagonist</a:t>
            </a:r>
            <a:r>
              <a:rPr lang="en-US" b="0" i="0" dirty="0">
                <a:solidFill>
                  <a:srgbClr val="4A4A4A"/>
                </a:solidFill>
                <a:effectLst/>
                <a:latin typeface="Arial"/>
                <a:cs typeface="Arial"/>
              </a:rPr>
              <a:t> with no engagement of the 5-HT2B and 5-HT2A receptor subtypes, potentially minimizing the risk of cardiovascular toxicity.</a:t>
            </a:r>
            <a:r>
              <a:rPr lang="en-US" b="0" i="0" baseline="30000" dirty="0">
                <a:solidFill>
                  <a:srgbClr val="4A4A4A"/>
                </a:solidFill>
                <a:effectLst/>
                <a:latin typeface="Arial"/>
                <a:cs typeface="Arial"/>
              </a:rPr>
              <a:t> </a:t>
            </a:r>
          </a:p>
          <a:p>
            <a:r>
              <a:rPr lang="en-US" b="0" i="0" dirty="0">
                <a:solidFill>
                  <a:srgbClr val="4A4A4A"/>
                </a:solidFill>
                <a:effectLst/>
                <a:latin typeface="Arial"/>
                <a:cs typeface="Arial"/>
              </a:rPr>
              <a:t>The most common TEAEs associated with </a:t>
            </a:r>
            <a:r>
              <a:rPr lang="en-US" b="0" i="0" dirty="0" err="1">
                <a:solidFill>
                  <a:srgbClr val="4A4A4A"/>
                </a:solidFill>
                <a:effectLst/>
                <a:latin typeface="Arial"/>
                <a:cs typeface="Arial"/>
              </a:rPr>
              <a:t>bexicaserin</a:t>
            </a:r>
            <a:r>
              <a:rPr lang="en-US" b="0" i="0" dirty="0">
                <a:solidFill>
                  <a:srgbClr val="4A4A4A"/>
                </a:solidFill>
                <a:effectLst/>
                <a:latin typeface="Arial"/>
                <a:cs typeface="Arial"/>
              </a:rPr>
              <a:t> the PACIFIC trial were somnolence, decreased appetite, constipation, diarrhea, lethargy, tremor, urinary tract infection, fatigue, pyrexia, agitation, and hypertension. </a:t>
            </a:r>
          </a:p>
          <a:p>
            <a:r>
              <a:rPr lang="en-US" b="0" i="0" dirty="0">
                <a:solidFill>
                  <a:srgbClr val="4A4A4A"/>
                </a:solidFill>
                <a:effectLst/>
                <a:latin typeface="Arial"/>
                <a:cs typeface="Arial"/>
              </a:rPr>
              <a:t>The FDA has granted Breakthrough Therapy designation for </a:t>
            </a:r>
            <a:r>
              <a:rPr lang="en-US" b="0" i="0" dirty="0" err="1">
                <a:solidFill>
                  <a:srgbClr val="4A4A4A"/>
                </a:solidFill>
                <a:effectLst/>
                <a:latin typeface="Arial"/>
                <a:cs typeface="Arial"/>
              </a:rPr>
              <a:t>bexicaserin</a:t>
            </a:r>
            <a:r>
              <a:rPr lang="en-US" b="0" i="0" dirty="0">
                <a:solidFill>
                  <a:srgbClr val="4A4A4A"/>
                </a:solidFill>
                <a:effectLst/>
                <a:latin typeface="Arial"/>
                <a:cs typeface="Arial"/>
              </a:rPr>
              <a:t> for the treatment of seizures associated with DEEs for patients two years of age and older.</a:t>
            </a:r>
            <a:r>
              <a:rPr lang="en-US" b="0" i="0" dirty="0">
                <a:solidFill>
                  <a:srgbClr val="4A4A4A"/>
                </a:solidFill>
                <a:effectLst/>
                <a:latin typeface="NotoSans-light"/>
              </a:rPr>
              <a:t> </a:t>
            </a:r>
            <a:endParaRPr lang="en-US" dirty="0"/>
          </a:p>
        </p:txBody>
      </p:sp>
      <p:sp>
        <p:nvSpPr>
          <p:cNvPr id="4" name="Title 3">
            <a:extLst>
              <a:ext uri="{FF2B5EF4-FFF2-40B4-BE49-F238E27FC236}">
                <a16:creationId xmlns:a16="http://schemas.microsoft.com/office/drawing/2014/main" id="{B5E41EF1-AE44-67C5-10CC-B01160029287}"/>
              </a:ext>
            </a:extLst>
          </p:cNvPr>
          <p:cNvSpPr>
            <a:spLocks noGrp="1"/>
          </p:cNvSpPr>
          <p:nvPr>
            <p:ph type="title"/>
          </p:nvPr>
        </p:nvSpPr>
        <p:spPr/>
        <p:txBody>
          <a:bodyPr/>
          <a:lstStyle/>
          <a:p>
            <a:r>
              <a:rPr lang="en-US"/>
              <a:t>Lundbeck Development Program</a:t>
            </a:r>
          </a:p>
        </p:txBody>
      </p:sp>
      <p:sp>
        <p:nvSpPr>
          <p:cNvPr id="7" name="TextBox 6">
            <a:extLst>
              <a:ext uri="{FF2B5EF4-FFF2-40B4-BE49-F238E27FC236}">
                <a16:creationId xmlns:a16="http://schemas.microsoft.com/office/drawing/2014/main" id="{409DCF7D-4D61-313A-A886-A0C9158831EE}"/>
              </a:ext>
            </a:extLst>
          </p:cNvPr>
          <p:cNvSpPr txBox="1"/>
          <p:nvPr/>
        </p:nvSpPr>
        <p:spPr>
          <a:xfrm>
            <a:off x="1922318" y="6375746"/>
            <a:ext cx="610569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TEAEs: treatment emergent adverse events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952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NORD">
      <a:dk1>
        <a:srgbClr val="000000"/>
      </a:dk1>
      <a:lt1>
        <a:srgbClr val="FFFFFF"/>
      </a:lt1>
      <a:dk2>
        <a:srgbClr val="5B6770"/>
      </a:dk2>
      <a:lt2>
        <a:srgbClr val="E7E6E6"/>
      </a:lt2>
      <a:accent1>
        <a:srgbClr val="F54C02"/>
      </a:accent1>
      <a:accent2>
        <a:srgbClr val="0092BC"/>
      </a:accent2>
      <a:accent3>
        <a:srgbClr val="FCA900"/>
      </a:accent3>
      <a:accent4>
        <a:srgbClr val="71CC98"/>
      </a:accent4>
      <a:accent5>
        <a:srgbClr val="931F61"/>
      </a:accent5>
      <a:accent6>
        <a:srgbClr val="772483"/>
      </a:accent6>
      <a:hlink>
        <a:srgbClr val="0092BC"/>
      </a:hlink>
      <a:folHlink>
        <a:srgbClr val="0055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341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23-NORD-0532 NORD PPT Template" id="{82D129D2-D383-4443-BAB1-62E5CFDB87AE}" vid="{83915803-57F6-C549-BB55-27F22999B632}"/>
    </a:ext>
  </a:extLst>
</a:theme>
</file>

<file path=ppt/theme/theme3.xml><?xml version="1.0" encoding="utf-8"?>
<a:theme xmlns:a="http://schemas.openxmlformats.org/drawingml/2006/main" name="2_Office Theme">
  <a:themeElements>
    <a:clrScheme name="Blood Cancer United">
      <a:dk1>
        <a:srgbClr val="000000"/>
      </a:dk1>
      <a:lt1>
        <a:srgbClr val="FFFFFF"/>
      </a:lt1>
      <a:dk2>
        <a:srgbClr val="E60505"/>
      </a:dk2>
      <a:lt2>
        <a:srgbClr val="FF6D67"/>
      </a:lt2>
      <a:accent1>
        <a:srgbClr val="1674F3"/>
      </a:accent1>
      <a:accent2>
        <a:srgbClr val="260882"/>
      </a:accent2>
      <a:accent3>
        <a:srgbClr val="FFCF00"/>
      </a:accent3>
      <a:accent4>
        <a:srgbClr val="EBA700"/>
      </a:accent4>
      <a:accent5>
        <a:srgbClr val="B1B1B1"/>
      </a:accent5>
      <a:accent6>
        <a:srgbClr val="4E4E4E"/>
      </a:accent6>
      <a:hlink>
        <a:srgbClr val="3673E9"/>
      </a:hlink>
      <a:folHlink>
        <a:srgbClr val="FFFEB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b="0" i="0" dirty="0">
            <a:latin typeface="Avenir Book" panose="02000503020000020003"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b="0" i="0" dirty="0" smtClean="0">
            <a:latin typeface="Avenir Book" panose="02000503020000020003" pitchFamily="2" charset="0"/>
          </a:defRPr>
        </a:defPPr>
      </a:lstStyle>
    </a:txDef>
  </a:objectDefaults>
  <a:extraClrSchemeLst/>
  <a:extLst>
    <a:ext uri="{05A4C25C-085E-4340-85A3-A5531E510DB2}">
      <thm15:themeFamily xmlns:thm15="http://schemas.microsoft.com/office/thememl/2012/main" name="Presentation9" id="{C50A46B0-DE5D-7245-93EF-EA8AB39037B0}" vid="{417FA39E-F2ED-3447-9DCB-5BB5D277C6CF}"/>
    </a:ext>
  </a:extLst>
</a:theme>
</file>

<file path=ppt/theme/theme4.xml><?xml version="1.0" encoding="utf-8"?>
<a:theme xmlns:a="http://schemas.openxmlformats.org/drawingml/2006/main" name="3_Office Theme">
  <a:themeElements>
    <a:clrScheme name="Blood Cancer United">
      <a:dk1>
        <a:srgbClr val="000000"/>
      </a:dk1>
      <a:lt1>
        <a:srgbClr val="FFFFFF"/>
      </a:lt1>
      <a:dk2>
        <a:srgbClr val="E60505"/>
      </a:dk2>
      <a:lt2>
        <a:srgbClr val="FF6D67"/>
      </a:lt2>
      <a:accent1>
        <a:srgbClr val="1674F3"/>
      </a:accent1>
      <a:accent2>
        <a:srgbClr val="260882"/>
      </a:accent2>
      <a:accent3>
        <a:srgbClr val="FFCF00"/>
      </a:accent3>
      <a:accent4>
        <a:srgbClr val="EBA700"/>
      </a:accent4>
      <a:accent5>
        <a:srgbClr val="B1B1B1"/>
      </a:accent5>
      <a:accent6>
        <a:srgbClr val="4E4E4E"/>
      </a:accent6>
      <a:hlink>
        <a:srgbClr val="3673E9"/>
      </a:hlink>
      <a:folHlink>
        <a:srgbClr val="FFFEB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b="0" i="0" dirty="0">
            <a:latin typeface="Avenir Book" panose="02000503020000020003"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b="0" i="0" dirty="0" smtClean="0">
            <a:latin typeface="Avenir Book" panose="02000503020000020003" pitchFamily="2" charset="0"/>
          </a:defRPr>
        </a:defPPr>
      </a:lstStyle>
    </a:txDef>
  </a:objectDefaults>
  <a:extraClrSchemeLst/>
  <a:extLst>
    <a:ext uri="{05A4C25C-085E-4340-85A3-A5531E510DB2}">
      <thm15:themeFamily xmlns:thm15="http://schemas.microsoft.com/office/thememl/2012/main" name="Deck #1_Educational -Comunicational Template_" id="{2B4CE366-72C4-0D46-963A-0A10B4E36B0D}" vid="{45C20A5A-3646-7D4D-BE3A-40DCA243B25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2301</Words>
  <Application>Microsoft Office PowerPoint</Application>
  <PresentationFormat>Widescreen</PresentationFormat>
  <Paragraphs>343</Paragraphs>
  <Slides>29</Slides>
  <Notes>12</Notes>
  <HiddenSlides>0</HiddenSlides>
  <MMClips>0</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29</vt:i4>
      </vt:variant>
    </vt:vector>
  </HeadingPairs>
  <TitlesOfParts>
    <vt:vector size="57" baseType="lpstr">
      <vt:lpstr>Aptos</vt:lpstr>
      <vt:lpstr>Aptos Display</vt:lpstr>
      <vt:lpstr>Arial</vt:lpstr>
      <vt:lpstr>Avenir Book</vt:lpstr>
      <vt:lpstr>Avenir Next LT Pro</vt:lpstr>
      <vt:lpstr>Avenir Next LT Pro Demi</vt:lpstr>
      <vt:lpstr>Avenir Next LT Pro Light</vt:lpstr>
      <vt:lpstr>Calibri</vt:lpstr>
      <vt:lpstr>Calibri Light</vt:lpstr>
      <vt:lpstr>Century Gothic</vt:lpstr>
      <vt:lpstr>Figtree</vt:lpstr>
      <vt:lpstr>Figtree Light</vt:lpstr>
      <vt:lpstr>Georgia</vt:lpstr>
      <vt:lpstr>Inter</vt:lpstr>
      <vt:lpstr>Inter Bold</vt:lpstr>
      <vt:lpstr>JKR Haas Grotesk Jones</vt:lpstr>
      <vt:lpstr>JKR Haas Grotesk Ritchie</vt:lpstr>
      <vt:lpstr>Lundbeck Light</vt:lpstr>
      <vt:lpstr>Lundbeck Regular</vt:lpstr>
      <vt:lpstr>NotoSans-light</vt:lpstr>
      <vt:lpstr>Open Sans</vt:lpstr>
      <vt:lpstr>Poppins</vt:lpstr>
      <vt:lpstr>Proxima Nova</vt:lpstr>
      <vt:lpstr>Proxima Nova Rg</vt:lpstr>
      <vt:lpstr>Office Theme</vt:lpstr>
      <vt:lpstr>1_Office Theme</vt:lpstr>
      <vt:lpstr>2_Office Theme</vt:lpstr>
      <vt:lpstr>3_Office Theme</vt:lpstr>
      <vt:lpstr>PowerPoint Presentation</vt:lpstr>
      <vt:lpstr>Innovative Clinical Trial Design</vt:lpstr>
      <vt:lpstr>Developmental and Epileptic Encephalopathies (DEEs)</vt:lpstr>
      <vt:lpstr>4 DEE Syndromes Have Approved Therapies; Hundreds Have None </vt:lpstr>
      <vt:lpstr>Understanding &amp; Defining the DEE Population</vt:lpstr>
      <vt:lpstr>What is innovation?</vt:lpstr>
      <vt:lpstr>Practical considerations for clinicians</vt:lpstr>
      <vt:lpstr>Benefits and challenges in trials including a large spectrum of DEEs   </vt:lpstr>
      <vt:lpstr>Lundbeck Development Program</vt:lpstr>
      <vt:lpstr>Thank You</vt:lpstr>
      <vt:lpstr>Innovative Clinical Trials:  Platform Trials for Diverse NF1 and NF2  Driven Tumor Manifestations</vt:lpstr>
      <vt:lpstr>The Neurofibromatoses</vt:lpstr>
      <vt:lpstr>NF2-Schwannomatosis and INTUITT</vt:lpstr>
      <vt:lpstr>NF2-related schwannomatosis: CTF Synodos</vt:lpstr>
      <vt:lpstr>INTUITT-NF2: Perpetual Platform-Basket Trial for NF2-SWN </vt:lpstr>
      <vt:lpstr>Brigatinib Sub-study: Key Participant and Tumor Characteristics </vt:lpstr>
      <vt:lpstr>Clinical Activity of Brigatinib in a Range of NF2-related Tumors Based on MRI Tumor Volume Reduction</vt:lpstr>
      <vt:lpstr>Neurofibromatosis Type 1 and EU PEARL</vt:lpstr>
      <vt:lpstr>Manifestations of NF1 Over a Lifetime</vt:lpstr>
      <vt:lpstr>EU PEARL: NF1</vt:lpstr>
      <vt:lpstr>Thank You</vt:lpstr>
      <vt:lpstr>PowerPoint Presentation</vt:lpstr>
      <vt:lpstr>We Must Do Better</vt:lpstr>
      <vt:lpstr>PowerPoint Presentation</vt:lpstr>
      <vt:lpstr>The Challenge We Faced</vt:lpstr>
      <vt:lpstr>A solution: PedAL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 Green</dc:creator>
  <cp:lastModifiedBy>Magdi krem</cp:lastModifiedBy>
  <cp:revision>4</cp:revision>
  <dcterms:created xsi:type="dcterms:W3CDTF">2026-04-07T21:15:01Z</dcterms:created>
  <dcterms:modified xsi:type="dcterms:W3CDTF">2026-04-14T15:29:47Z</dcterms:modified>
</cp:coreProperties>
</file>