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2"/>
  </p:notesMasterIdLst>
  <p:sldIdLst>
    <p:sldId id="260" r:id="rId4"/>
    <p:sldId id="297" r:id="rId5"/>
    <p:sldId id="257" r:id="rId6"/>
    <p:sldId id="309" r:id="rId7"/>
    <p:sldId id="285" r:id="rId8"/>
    <p:sldId id="320" r:id="rId9"/>
    <p:sldId id="267" r:id="rId10"/>
    <p:sldId id="289" r:id="rId11"/>
    <p:sldId id="281" r:id="rId12"/>
    <p:sldId id="358" r:id="rId13"/>
    <p:sldId id="327" r:id="rId14"/>
    <p:sldId id="273" r:id="rId15"/>
    <p:sldId id="332" r:id="rId16"/>
    <p:sldId id="359" r:id="rId17"/>
    <p:sldId id="355" r:id="rId18"/>
    <p:sldId id="356" r:id="rId19"/>
    <p:sldId id="287" r:id="rId20"/>
    <p:sldId id="288" r:id="rId21"/>
    <p:sldId id="335" r:id="rId22"/>
    <p:sldId id="300"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298" r:id="rId44"/>
    <p:sldId id="269" r:id="rId45"/>
    <p:sldId id="301" r:id="rId46"/>
    <p:sldId id="271" r:id="rId47"/>
    <p:sldId id="303" r:id="rId48"/>
    <p:sldId id="380" r:id="rId49"/>
    <p:sldId id="381" r:id="rId50"/>
    <p:sldId id="2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2B50-3FF7-5A7E-108A-E60C33435A4E}" name="Tracey Sikora" initials="TS" userId="S::tsikora@rarediseases.org::d463dd93-21f1-4b6f-a5cc-0815fa7ac7a7" providerId="AD"/>
  <p188:author id="{3411ED7A-64F9-C8B9-32A5-7E78AA7434CB}" name="Amanda Mannix" initials="AM" userId="S::amannix@rarediseases.org::adc08216-32ba-41d2-9127-c23038576f2c" providerId="AD"/>
  <p188:author id="{4C42B1A2-666F-7AA9-4500-BF04A09EC60E}" name="Kay Green" initials="" userId="S::kgreen@rarediseases.org::1a79b24e-6bc9-498b-a20d-a7de137b9b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DBA14-8058-4357-B9D6-012716786F9D}" v="9" dt="2026-05-04T22:04:44.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a Boiano" userId="1060ca57-e1ef-424c-ba49-6dac6249d1fc" providerId="ADAL" clId="{C21D2497-3891-4E9A-89FF-8E483C4109A5}"/>
    <pc:docChg chg="undo custSel addSld delSld modSld">
      <pc:chgData name="Antonia Boiano" userId="1060ca57-e1ef-424c-ba49-6dac6249d1fc" providerId="ADAL" clId="{C21D2497-3891-4E9A-89FF-8E483C4109A5}" dt="2026-05-04T22:04:43.819" v="17"/>
      <pc:docMkLst>
        <pc:docMk/>
      </pc:docMkLst>
      <pc:sldChg chg="add del setBg">
        <pc:chgData name="Antonia Boiano" userId="1060ca57-e1ef-424c-ba49-6dac6249d1fc" providerId="ADAL" clId="{C21D2497-3891-4E9A-89FF-8E483C4109A5}" dt="2026-05-04T22:03:37.789" v="5"/>
        <pc:sldMkLst>
          <pc:docMk/>
          <pc:sldMk cId="0" sldId="257"/>
        </pc:sldMkLst>
      </pc:sldChg>
      <pc:sldChg chg="add del setBg">
        <pc:chgData name="Antonia Boiano" userId="1060ca57-e1ef-424c-ba49-6dac6249d1fc" providerId="ADAL" clId="{C21D2497-3891-4E9A-89FF-8E483C4109A5}" dt="2026-05-04T22:03:37.789" v="5"/>
        <pc:sldMkLst>
          <pc:docMk/>
          <pc:sldMk cId="0" sldId="267"/>
        </pc:sldMkLst>
      </pc:sldChg>
      <pc:sldChg chg="addSp delSp add del setBg delDesignElem">
        <pc:chgData name="Antonia Boiano" userId="1060ca57-e1ef-424c-ba49-6dac6249d1fc" providerId="ADAL" clId="{C21D2497-3891-4E9A-89FF-8E483C4109A5}" dt="2026-05-04T22:04:43.819" v="17"/>
        <pc:sldMkLst>
          <pc:docMk/>
          <pc:sldMk cId="4065937762" sldId="269"/>
        </pc:sldMkLst>
        <pc:spChg chg="add del">
          <ac:chgData name="Antonia Boiano" userId="1060ca57-e1ef-424c-ba49-6dac6249d1fc" providerId="ADAL" clId="{C21D2497-3891-4E9A-89FF-8E483C4109A5}" dt="2026-05-04T22:04:43.793" v="16"/>
          <ac:spMkLst>
            <pc:docMk/>
            <pc:sldMk cId="4065937762" sldId="269"/>
            <ac:spMk id="3" creationId="{80E5DBD9-9D63-0B91-1F7F-B758EEFDB42B}"/>
          </ac:spMkLst>
        </pc:spChg>
        <pc:cxnChg chg="add del">
          <ac:chgData name="Antonia Boiano" userId="1060ca57-e1ef-424c-ba49-6dac6249d1fc" providerId="ADAL" clId="{C21D2497-3891-4E9A-89FF-8E483C4109A5}" dt="2026-05-04T22:04:43.793" v="16"/>
          <ac:cxnSpMkLst>
            <pc:docMk/>
            <pc:sldMk cId="4065937762" sldId="269"/>
            <ac:cxnSpMk id="2" creationId="{9C47B38E-281E-0E5E-AA17-4251AC84C387}"/>
          </ac:cxnSpMkLst>
        </pc:cxnChg>
      </pc:sldChg>
      <pc:sldChg chg="addSp delSp add del delDesignElem">
        <pc:chgData name="Antonia Boiano" userId="1060ca57-e1ef-424c-ba49-6dac6249d1fc" providerId="ADAL" clId="{C21D2497-3891-4E9A-89FF-8E483C4109A5}" dt="2026-05-04T22:04:43.819" v="17"/>
        <pc:sldMkLst>
          <pc:docMk/>
          <pc:sldMk cId="2999468457" sldId="271"/>
        </pc:sldMkLst>
        <pc:spChg chg="add del">
          <ac:chgData name="Antonia Boiano" userId="1060ca57-e1ef-424c-ba49-6dac6249d1fc" providerId="ADAL" clId="{C21D2497-3891-4E9A-89FF-8E483C4109A5}" dt="2026-05-04T22:04:43.793" v="16"/>
          <ac:spMkLst>
            <pc:docMk/>
            <pc:sldMk cId="2999468457" sldId="271"/>
            <ac:spMk id="3" creationId="{F2C716B8-24FC-39A5-CE92-C0FC190970C0}"/>
          </ac:spMkLst>
        </pc:spChg>
        <pc:cxnChg chg="add del">
          <ac:chgData name="Antonia Boiano" userId="1060ca57-e1ef-424c-ba49-6dac6249d1fc" providerId="ADAL" clId="{C21D2497-3891-4E9A-89FF-8E483C4109A5}" dt="2026-05-04T22:04:43.793" v="16"/>
          <ac:cxnSpMkLst>
            <pc:docMk/>
            <pc:sldMk cId="2999468457" sldId="271"/>
            <ac:cxnSpMk id="2" creationId="{603EB573-4CE4-C4E0-60F7-55DACFA7779E}"/>
          </ac:cxnSpMkLst>
        </pc:cxnChg>
      </pc:sldChg>
      <pc:sldChg chg="add del setBg">
        <pc:chgData name="Antonia Boiano" userId="1060ca57-e1ef-424c-ba49-6dac6249d1fc" providerId="ADAL" clId="{C21D2497-3891-4E9A-89FF-8E483C4109A5}" dt="2026-05-04T22:03:37.789" v="5"/>
        <pc:sldMkLst>
          <pc:docMk/>
          <pc:sldMk cId="0" sldId="273"/>
        </pc:sldMkLst>
      </pc:sldChg>
      <pc:sldChg chg="add del setBg">
        <pc:chgData name="Antonia Boiano" userId="1060ca57-e1ef-424c-ba49-6dac6249d1fc" providerId="ADAL" clId="{C21D2497-3891-4E9A-89FF-8E483C4109A5}" dt="2026-05-04T22:03:37.789" v="5"/>
        <pc:sldMkLst>
          <pc:docMk/>
          <pc:sldMk cId="0" sldId="281"/>
        </pc:sldMkLst>
      </pc:sldChg>
      <pc:sldChg chg="add del setBg">
        <pc:chgData name="Antonia Boiano" userId="1060ca57-e1ef-424c-ba49-6dac6249d1fc" providerId="ADAL" clId="{C21D2497-3891-4E9A-89FF-8E483C4109A5}" dt="2026-05-04T22:03:37.789" v="5"/>
        <pc:sldMkLst>
          <pc:docMk/>
          <pc:sldMk cId="0" sldId="285"/>
        </pc:sldMkLst>
      </pc:sldChg>
      <pc:sldChg chg="add del">
        <pc:chgData name="Antonia Boiano" userId="1060ca57-e1ef-424c-ba49-6dac6249d1fc" providerId="ADAL" clId="{C21D2497-3891-4E9A-89FF-8E483C4109A5}" dt="2026-05-04T22:03:37.789" v="5"/>
        <pc:sldMkLst>
          <pc:docMk/>
          <pc:sldMk cId="0" sldId="287"/>
        </pc:sldMkLst>
      </pc:sldChg>
      <pc:sldChg chg="add del">
        <pc:chgData name="Antonia Boiano" userId="1060ca57-e1ef-424c-ba49-6dac6249d1fc" providerId="ADAL" clId="{C21D2497-3891-4E9A-89FF-8E483C4109A5}" dt="2026-05-04T22:03:37.789" v="5"/>
        <pc:sldMkLst>
          <pc:docMk/>
          <pc:sldMk cId="0" sldId="288"/>
        </pc:sldMkLst>
      </pc:sldChg>
      <pc:sldChg chg="add del setBg">
        <pc:chgData name="Antonia Boiano" userId="1060ca57-e1ef-424c-ba49-6dac6249d1fc" providerId="ADAL" clId="{C21D2497-3891-4E9A-89FF-8E483C4109A5}" dt="2026-05-04T22:03:37.789" v="5"/>
        <pc:sldMkLst>
          <pc:docMk/>
          <pc:sldMk cId="0" sldId="289"/>
        </pc:sldMkLst>
      </pc:sldChg>
      <pc:sldChg chg="modSp add del mod">
        <pc:chgData name="Antonia Boiano" userId="1060ca57-e1ef-424c-ba49-6dac6249d1fc" providerId="ADAL" clId="{C21D2497-3891-4E9A-89FF-8E483C4109A5}" dt="2026-05-04T22:03:37.789" v="5"/>
        <pc:sldMkLst>
          <pc:docMk/>
          <pc:sldMk cId="3995218910" sldId="297"/>
        </pc:sldMkLst>
        <pc:spChg chg="mod">
          <ac:chgData name="Antonia Boiano" userId="1060ca57-e1ef-424c-ba49-6dac6249d1fc" providerId="ADAL" clId="{C21D2497-3891-4E9A-89FF-8E483C4109A5}" dt="2026-05-04T22:03:37.759" v="4"/>
          <ac:spMkLst>
            <pc:docMk/>
            <pc:sldMk cId="3995218910" sldId="297"/>
            <ac:spMk id="3" creationId="{B0A448A6-56F7-F8C6-36E4-631C6F510959}"/>
          </ac:spMkLst>
        </pc:spChg>
      </pc:sldChg>
      <pc:sldChg chg="add del">
        <pc:chgData name="Antonia Boiano" userId="1060ca57-e1ef-424c-ba49-6dac6249d1fc" providerId="ADAL" clId="{C21D2497-3891-4E9A-89FF-8E483C4109A5}" dt="2026-05-04T22:04:43.819" v="17"/>
        <pc:sldMkLst>
          <pc:docMk/>
          <pc:sldMk cId="725297705" sldId="298"/>
        </pc:sldMkLst>
      </pc:sldChg>
      <pc:sldChg chg="add del">
        <pc:chgData name="Antonia Boiano" userId="1060ca57-e1ef-424c-ba49-6dac6249d1fc" providerId="ADAL" clId="{C21D2497-3891-4E9A-89FF-8E483C4109A5}" dt="2026-05-04T22:04:43.819" v="17"/>
        <pc:sldMkLst>
          <pc:docMk/>
          <pc:sldMk cId="3249943687" sldId="299"/>
        </pc:sldMkLst>
      </pc:sldChg>
      <pc:sldChg chg="modSp add del mod">
        <pc:chgData name="Antonia Boiano" userId="1060ca57-e1ef-424c-ba49-6dac6249d1fc" providerId="ADAL" clId="{C21D2497-3891-4E9A-89FF-8E483C4109A5}" dt="2026-05-04T22:03:37.789" v="5"/>
        <pc:sldMkLst>
          <pc:docMk/>
          <pc:sldMk cId="2814316441" sldId="300"/>
        </pc:sldMkLst>
        <pc:spChg chg="mod">
          <ac:chgData name="Antonia Boiano" userId="1060ca57-e1ef-424c-ba49-6dac6249d1fc" providerId="ADAL" clId="{C21D2497-3891-4E9A-89FF-8E483C4109A5}" dt="2026-05-04T22:03:37.759" v="4"/>
          <ac:spMkLst>
            <pc:docMk/>
            <pc:sldMk cId="2814316441" sldId="300"/>
            <ac:spMk id="3" creationId="{11D33E11-EBF4-9D17-6671-BA5AE0B2B97C}"/>
          </ac:spMkLst>
        </pc:spChg>
      </pc:sldChg>
      <pc:sldChg chg="addSp delSp add del delDesignElem">
        <pc:chgData name="Antonia Boiano" userId="1060ca57-e1ef-424c-ba49-6dac6249d1fc" providerId="ADAL" clId="{C21D2497-3891-4E9A-89FF-8E483C4109A5}" dt="2026-05-04T22:04:43.819" v="17"/>
        <pc:sldMkLst>
          <pc:docMk/>
          <pc:sldMk cId="2217038684" sldId="301"/>
        </pc:sldMkLst>
        <pc:spChg chg="add del">
          <ac:chgData name="Antonia Boiano" userId="1060ca57-e1ef-424c-ba49-6dac6249d1fc" providerId="ADAL" clId="{C21D2497-3891-4E9A-89FF-8E483C4109A5}" dt="2026-05-04T22:04:43.793" v="16"/>
          <ac:spMkLst>
            <pc:docMk/>
            <pc:sldMk cId="2217038684" sldId="301"/>
            <ac:spMk id="9" creationId="{6EFDAEBA-96D3-8741-D71A-E1B6CC8535D0}"/>
          </ac:spMkLst>
        </pc:spChg>
        <pc:cxnChg chg="add del">
          <ac:chgData name="Antonia Boiano" userId="1060ca57-e1ef-424c-ba49-6dac6249d1fc" providerId="ADAL" clId="{C21D2497-3891-4E9A-89FF-8E483C4109A5}" dt="2026-05-04T22:04:43.793" v="16"/>
          <ac:cxnSpMkLst>
            <pc:docMk/>
            <pc:sldMk cId="2217038684" sldId="301"/>
            <ac:cxnSpMk id="8" creationId="{23CBEDB2-46B7-80BC-A7D4-DE3DA3224E98}"/>
          </ac:cxnSpMkLst>
        </pc:cxnChg>
      </pc:sldChg>
      <pc:sldChg chg="addSp delSp add del delDesignElem">
        <pc:chgData name="Antonia Boiano" userId="1060ca57-e1ef-424c-ba49-6dac6249d1fc" providerId="ADAL" clId="{C21D2497-3891-4E9A-89FF-8E483C4109A5}" dt="2026-05-04T22:04:43.819" v="17"/>
        <pc:sldMkLst>
          <pc:docMk/>
          <pc:sldMk cId="865884470" sldId="303"/>
        </pc:sldMkLst>
        <pc:spChg chg="add del">
          <ac:chgData name="Antonia Boiano" userId="1060ca57-e1ef-424c-ba49-6dac6249d1fc" providerId="ADAL" clId="{C21D2497-3891-4E9A-89FF-8E483C4109A5}" dt="2026-05-04T22:04:43.793" v="16"/>
          <ac:spMkLst>
            <pc:docMk/>
            <pc:sldMk cId="865884470" sldId="303"/>
            <ac:spMk id="3" creationId="{FD6CB124-3876-5DAB-C4A1-1B360983DECA}"/>
          </ac:spMkLst>
        </pc:spChg>
        <pc:cxnChg chg="add del">
          <ac:chgData name="Antonia Boiano" userId="1060ca57-e1ef-424c-ba49-6dac6249d1fc" providerId="ADAL" clId="{C21D2497-3891-4E9A-89FF-8E483C4109A5}" dt="2026-05-04T22:04:43.793" v="16"/>
          <ac:cxnSpMkLst>
            <pc:docMk/>
            <pc:sldMk cId="865884470" sldId="303"/>
            <ac:cxnSpMk id="2" creationId="{AA7B3381-9D41-3771-BF04-41730927872F}"/>
          </ac:cxnSpMkLst>
        </pc:cxnChg>
      </pc:sldChg>
      <pc:sldChg chg="add del setBg">
        <pc:chgData name="Antonia Boiano" userId="1060ca57-e1ef-424c-ba49-6dac6249d1fc" providerId="ADAL" clId="{C21D2497-3891-4E9A-89FF-8E483C4109A5}" dt="2026-05-04T22:03:37.789" v="5"/>
        <pc:sldMkLst>
          <pc:docMk/>
          <pc:sldMk cId="1286165821" sldId="309"/>
        </pc:sldMkLst>
      </pc:sldChg>
      <pc:sldChg chg="add del setBg">
        <pc:chgData name="Antonia Boiano" userId="1060ca57-e1ef-424c-ba49-6dac6249d1fc" providerId="ADAL" clId="{C21D2497-3891-4E9A-89FF-8E483C4109A5}" dt="2026-05-04T22:03:37.789" v="5"/>
        <pc:sldMkLst>
          <pc:docMk/>
          <pc:sldMk cId="0" sldId="320"/>
        </pc:sldMkLst>
      </pc:sldChg>
      <pc:sldChg chg="add del setBg">
        <pc:chgData name="Antonia Boiano" userId="1060ca57-e1ef-424c-ba49-6dac6249d1fc" providerId="ADAL" clId="{C21D2497-3891-4E9A-89FF-8E483C4109A5}" dt="2026-05-04T22:03:37.789" v="5"/>
        <pc:sldMkLst>
          <pc:docMk/>
          <pc:sldMk cId="1877666401" sldId="327"/>
        </pc:sldMkLst>
      </pc:sldChg>
      <pc:sldChg chg="add del setBg">
        <pc:chgData name="Antonia Boiano" userId="1060ca57-e1ef-424c-ba49-6dac6249d1fc" providerId="ADAL" clId="{C21D2497-3891-4E9A-89FF-8E483C4109A5}" dt="2026-05-04T22:03:37.789" v="5"/>
        <pc:sldMkLst>
          <pc:docMk/>
          <pc:sldMk cId="3511666109" sldId="332"/>
        </pc:sldMkLst>
      </pc:sldChg>
      <pc:sldChg chg="add del setBg">
        <pc:chgData name="Antonia Boiano" userId="1060ca57-e1ef-424c-ba49-6dac6249d1fc" providerId="ADAL" clId="{C21D2497-3891-4E9A-89FF-8E483C4109A5}" dt="2026-05-04T22:03:37.789" v="5"/>
        <pc:sldMkLst>
          <pc:docMk/>
          <pc:sldMk cId="1496681066" sldId="335"/>
        </pc:sldMkLst>
      </pc:sldChg>
      <pc:sldChg chg="add del setBg">
        <pc:chgData name="Antonia Boiano" userId="1060ca57-e1ef-424c-ba49-6dac6249d1fc" providerId="ADAL" clId="{C21D2497-3891-4E9A-89FF-8E483C4109A5}" dt="2026-05-04T22:03:37.789" v="5"/>
        <pc:sldMkLst>
          <pc:docMk/>
          <pc:sldMk cId="0" sldId="355"/>
        </pc:sldMkLst>
      </pc:sldChg>
      <pc:sldChg chg="add del setBg">
        <pc:chgData name="Antonia Boiano" userId="1060ca57-e1ef-424c-ba49-6dac6249d1fc" providerId="ADAL" clId="{C21D2497-3891-4E9A-89FF-8E483C4109A5}" dt="2026-05-04T22:03:37.789" v="5"/>
        <pc:sldMkLst>
          <pc:docMk/>
          <pc:sldMk cId="3997188745" sldId="356"/>
        </pc:sldMkLst>
      </pc:sldChg>
      <pc:sldChg chg="add del setBg">
        <pc:chgData name="Antonia Boiano" userId="1060ca57-e1ef-424c-ba49-6dac6249d1fc" providerId="ADAL" clId="{C21D2497-3891-4E9A-89FF-8E483C4109A5}" dt="2026-05-04T22:03:37.789" v="5"/>
        <pc:sldMkLst>
          <pc:docMk/>
          <pc:sldMk cId="3309266407" sldId="358"/>
        </pc:sldMkLst>
      </pc:sldChg>
      <pc:sldChg chg="add del">
        <pc:chgData name="Antonia Boiano" userId="1060ca57-e1ef-424c-ba49-6dac6249d1fc" providerId="ADAL" clId="{C21D2497-3891-4E9A-89FF-8E483C4109A5}" dt="2026-05-04T22:03:37.789" v="5"/>
        <pc:sldMkLst>
          <pc:docMk/>
          <pc:sldMk cId="2265339415" sldId="359"/>
        </pc:sldMkLst>
      </pc:sldChg>
      <pc:sldChg chg="add del">
        <pc:chgData name="Antonia Boiano" userId="1060ca57-e1ef-424c-ba49-6dac6249d1fc" providerId="ADAL" clId="{C21D2497-3891-4E9A-89FF-8E483C4109A5}" dt="2026-05-04T22:04:12.748" v="7"/>
        <pc:sldMkLst>
          <pc:docMk/>
          <pc:sldMk cId="760900103" sldId="360"/>
        </pc:sldMkLst>
      </pc:sldChg>
      <pc:sldChg chg="add">
        <pc:chgData name="Antonia Boiano" userId="1060ca57-e1ef-424c-ba49-6dac6249d1fc" providerId="ADAL" clId="{C21D2497-3891-4E9A-89FF-8E483C4109A5}" dt="2026-05-04T22:04:12.769" v="8"/>
        <pc:sldMkLst>
          <pc:docMk/>
          <pc:sldMk cId="1148557032" sldId="360"/>
        </pc:sldMkLst>
      </pc:sldChg>
      <pc:sldChg chg="add del setBg">
        <pc:chgData name="Antonia Boiano" userId="1060ca57-e1ef-424c-ba49-6dac6249d1fc" providerId="ADAL" clId="{C21D2497-3891-4E9A-89FF-8E483C4109A5}" dt="2026-05-04T22:04:12.769" v="8"/>
        <pc:sldMkLst>
          <pc:docMk/>
          <pc:sldMk cId="0" sldId="361"/>
        </pc:sldMkLst>
      </pc:sldChg>
      <pc:sldChg chg="add del setBg">
        <pc:chgData name="Antonia Boiano" userId="1060ca57-e1ef-424c-ba49-6dac6249d1fc" providerId="ADAL" clId="{C21D2497-3891-4E9A-89FF-8E483C4109A5}" dt="2026-05-04T22:04:12.748" v="7"/>
        <pc:sldMkLst>
          <pc:docMk/>
          <pc:sldMk cId="2522057230" sldId="362"/>
        </pc:sldMkLst>
      </pc:sldChg>
      <pc:sldChg chg="add">
        <pc:chgData name="Antonia Boiano" userId="1060ca57-e1ef-424c-ba49-6dac6249d1fc" providerId="ADAL" clId="{C21D2497-3891-4E9A-89FF-8E483C4109A5}" dt="2026-05-04T22:04:12.769" v="8"/>
        <pc:sldMkLst>
          <pc:docMk/>
          <pc:sldMk cId="2890516265" sldId="362"/>
        </pc:sldMkLst>
      </pc:sldChg>
      <pc:sldChg chg="add del setBg">
        <pc:chgData name="Antonia Boiano" userId="1060ca57-e1ef-424c-ba49-6dac6249d1fc" providerId="ADAL" clId="{C21D2497-3891-4E9A-89FF-8E483C4109A5}" dt="2026-05-04T22:04:12.769" v="8"/>
        <pc:sldMkLst>
          <pc:docMk/>
          <pc:sldMk cId="0" sldId="363"/>
        </pc:sldMkLst>
      </pc:sldChg>
      <pc:sldChg chg="add del setBg">
        <pc:chgData name="Antonia Boiano" userId="1060ca57-e1ef-424c-ba49-6dac6249d1fc" providerId="ADAL" clId="{C21D2497-3891-4E9A-89FF-8E483C4109A5}" dt="2026-05-04T22:04:12.769" v="8"/>
        <pc:sldMkLst>
          <pc:docMk/>
          <pc:sldMk cId="0" sldId="364"/>
        </pc:sldMkLst>
      </pc:sldChg>
      <pc:sldChg chg="add del setBg">
        <pc:chgData name="Antonia Boiano" userId="1060ca57-e1ef-424c-ba49-6dac6249d1fc" providerId="ADAL" clId="{C21D2497-3891-4E9A-89FF-8E483C4109A5}" dt="2026-05-04T22:04:12.769" v="8"/>
        <pc:sldMkLst>
          <pc:docMk/>
          <pc:sldMk cId="0" sldId="365"/>
        </pc:sldMkLst>
      </pc:sldChg>
      <pc:sldChg chg="add del setBg">
        <pc:chgData name="Antonia Boiano" userId="1060ca57-e1ef-424c-ba49-6dac6249d1fc" providerId="ADAL" clId="{C21D2497-3891-4E9A-89FF-8E483C4109A5}" dt="2026-05-04T22:04:12.769" v="8"/>
        <pc:sldMkLst>
          <pc:docMk/>
          <pc:sldMk cId="0" sldId="366"/>
        </pc:sldMkLst>
      </pc:sldChg>
      <pc:sldChg chg="add del setBg">
        <pc:chgData name="Antonia Boiano" userId="1060ca57-e1ef-424c-ba49-6dac6249d1fc" providerId="ADAL" clId="{C21D2497-3891-4E9A-89FF-8E483C4109A5}" dt="2026-05-04T22:04:12.769" v="8"/>
        <pc:sldMkLst>
          <pc:docMk/>
          <pc:sldMk cId="0" sldId="367"/>
        </pc:sldMkLst>
      </pc:sldChg>
      <pc:sldChg chg="add">
        <pc:chgData name="Antonia Boiano" userId="1060ca57-e1ef-424c-ba49-6dac6249d1fc" providerId="ADAL" clId="{C21D2497-3891-4E9A-89FF-8E483C4109A5}" dt="2026-05-04T22:04:12.769" v="8"/>
        <pc:sldMkLst>
          <pc:docMk/>
          <pc:sldMk cId="3616618814" sldId="368"/>
        </pc:sldMkLst>
      </pc:sldChg>
      <pc:sldChg chg="add del setBg">
        <pc:chgData name="Antonia Boiano" userId="1060ca57-e1ef-424c-ba49-6dac6249d1fc" providerId="ADAL" clId="{C21D2497-3891-4E9A-89FF-8E483C4109A5}" dt="2026-05-04T22:04:12.748" v="7"/>
        <pc:sldMkLst>
          <pc:docMk/>
          <pc:sldMk cId="3678955406" sldId="368"/>
        </pc:sldMkLst>
      </pc:sldChg>
      <pc:sldChg chg="add">
        <pc:chgData name="Antonia Boiano" userId="1060ca57-e1ef-424c-ba49-6dac6249d1fc" providerId="ADAL" clId="{C21D2497-3891-4E9A-89FF-8E483C4109A5}" dt="2026-05-04T22:04:12.769" v="8"/>
        <pc:sldMkLst>
          <pc:docMk/>
          <pc:sldMk cId="495752981" sldId="369"/>
        </pc:sldMkLst>
      </pc:sldChg>
      <pc:sldChg chg="add del setBg">
        <pc:chgData name="Antonia Boiano" userId="1060ca57-e1ef-424c-ba49-6dac6249d1fc" providerId="ADAL" clId="{C21D2497-3891-4E9A-89FF-8E483C4109A5}" dt="2026-05-04T22:04:12.748" v="7"/>
        <pc:sldMkLst>
          <pc:docMk/>
          <pc:sldMk cId="2258121492" sldId="369"/>
        </pc:sldMkLst>
      </pc:sldChg>
      <pc:sldChg chg="add del setBg">
        <pc:chgData name="Antonia Boiano" userId="1060ca57-e1ef-424c-ba49-6dac6249d1fc" providerId="ADAL" clId="{C21D2497-3891-4E9A-89FF-8E483C4109A5}" dt="2026-05-04T22:04:12.769" v="8"/>
        <pc:sldMkLst>
          <pc:docMk/>
          <pc:sldMk cId="0" sldId="370"/>
        </pc:sldMkLst>
      </pc:sldChg>
      <pc:sldChg chg="add del setBg">
        <pc:chgData name="Antonia Boiano" userId="1060ca57-e1ef-424c-ba49-6dac6249d1fc" providerId="ADAL" clId="{C21D2497-3891-4E9A-89FF-8E483C4109A5}" dt="2026-05-04T22:04:12.748" v="7"/>
        <pc:sldMkLst>
          <pc:docMk/>
          <pc:sldMk cId="575448627" sldId="371"/>
        </pc:sldMkLst>
      </pc:sldChg>
      <pc:sldChg chg="add">
        <pc:chgData name="Antonia Boiano" userId="1060ca57-e1ef-424c-ba49-6dac6249d1fc" providerId="ADAL" clId="{C21D2497-3891-4E9A-89FF-8E483C4109A5}" dt="2026-05-04T22:04:12.769" v="8"/>
        <pc:sldMkLst>
          <pc:docMk/>
          <pc:sldMk cId="1657357985" sldId="371"/>
        </pc:sldMkLst>
      </pc:sldChg>
      <pc:sldChg chg="add del">
        <pc:chgData name="Antonia Boiano" userId="1060ca57-e1ef-424c-ba49-6dac6249d1fc" providerId="ADAL" clId="{C21D2497-3891-4E9A-89FF-8E483C4109A5}" dt="2026-05-04T22:04:12.748" v="7"/>
        <pc:sldMkLst>
          <pc:docMk/>
          <pc:sldMk cId="2750866245" sldId="372"/>
        </pc:sldMkLst>
      </pc:sldChg>
      <pc:sldChg chg="add">
        <pc:chgData name="Antonia Boiano" userId="1060ca57-e1ef-424c-ba49-6dac6249d1fc" providerId="ADAL" clId="{C21D2497-3891-4E9A-89FF-8E483C4109A5}" dt="2026-05-04T22:04:12.769" v="8"/>
        <pc:sldMkLst>
          <pc:docMk/>
          <pc:sldMk cId="3825390787" sldId="372"/>
        </pc:sldMkLst>
      </pc:sldChg>
      <pc:sldChg chg="add del setBg">
        <pc:chgData name="Antonia Boiano" userId="1060ca57-e1ef-424c-ba49-6dac6249d1fc" providerId="ADAL" clId="{C21D2497-3891-4E9A-89FF-8E483C4109A5}" dt="2026-05-04T22:04:12.769" v="8"/>
        <pc:sldMkLst>
          <pc:docMk/>
          <pc:sldMk cId="0" sldId="373"/>
        </pc:sldMkLst>
      </pc:sldChg>
      <pc:sldChg chg="add del setBg">
        <pc:chgData name="Antonia Boiano" userId="1060ca57-e1ef-424c-ba49-6dac6249d1fc" providerId="ADAL" clId="{C21D2497-3891-4E9A-89FF-8E483C4109A5}" dt="2026-05-04T22:04:12.748" v="7"/>
        <pc:sldMkLst>
          <pc:docMk/>
          <pc:sldMk cId="3142160177" sldId="374"/>
        </pc:sldMkLst>
      </pc:sldChg>
      <pc:sldChg chg="add">
        <pc:chgData name="Antonia Boiano" userId="1060ca57-e1ef-424c-ba49-6dac6249d1fc" providerId="ADAL" clId="{C21D2497-3891-4E9A-89FF-8E483C4109A5}" dt="2026-05-04T22:04:12.769" v="8"/>
        <pc:sldMkLst>
          <pc:docMk/>
          <pc:sldMk cId="3229324120" sldId="374"/>
        </pc:sldMkLst>
      </pc:sldChg>
      <pc:sldChg chg="add del">
        <pc:chgData name="Antonia Boiano" userId="1060ca57-e1ef-424c-ba49-6dac6249d1fc" providerId="ADAL" clId="{C21D2497-3891-4E9A-89FF-8E483C4109A5}" dt="2026-05-04T22:04:12.769" v="8"/>
        <pc:sldMkLst>
          <pc:docMk/>
          <pc:sldMk cId="0" sldId="375"/>
        </pc:sldMkLst>
      </pc:sldChg>
      <pc:sldChg chg="add del">
        <pc:chgData name="Antonia Boiano" userId="1060ca57-e1ef-424c-ba49-6dac6249d1fc" providerId="ADAL" clId="{C21D2497-3891-4E9A-89FF-8E483C4109A5}" dt="2026-05-04T22:04:12.769" v="8"/>
        <pc:sldMkLst>
          <pc:docMk/>
          <pc:sldMk cId="0" sldId="376"/>
        </pc:sldMkLst>
      </pc:sldChg>
      <pc:sldChg chg="add del setBg">
        <pc:chgData name="Antonia Boiano" userId="1060ca57-e1ef-424c-ba49-6dac6249d1fc" providerId="ADAL" clId="{C21D2497-3891-4E9A-89FF-8E483C4109A5}" dt="2026-05-04T22:04:12.748" v="7"/>
        <pc:sldMkLst>
          <pc:docMk/>
          <pc:sldMk cId="688745933" sldId="377"/>
        </pc:sldMkLst>
      </pc:sldChg>
      <pc:sldChg chg="add">
        <pc:chgData name="Antonia Boiano" userId="1060ca57-e1ef-424c-ba49-6dac6249d1fc" providerId="ADAL" clId="{C21D2497-3891-4E9A-89FF-8E483C4109A5}" dt="2026-05-04T22:04:12.769" v="8"/>
        <pc:sldMkLst>
          <pc:docMk/>
          <pc:sldMk cId="2694454298" sldId="377"/>
        </pc:sldMkLst>
      </pc:sldChg>
      <pc:sldChg chg="add del">
        <pc:chgData name="Antonia Boiano" userId="1060ca57-e1ef-424c-ba49-6dac6249d1fc" providerId="ADAL" clId="{C21D2497-3891-4E9A-89FF-8E483C4109A5}" dt="2026-05-04T22:04:12.748" v="7"/>
        <pc:sldMkLst>
          <pc:docMk/>
          <pc:sldMk cId="1052607226" sldId="378"/>
        </pc:sldMkLst>
      </pc:sldChg>
      <pc:sldChg chg="add">
        <pc:chgData name="Antonia Boiano" userId="1060ca57-e1ef-424c-ba49-6dac6249d1fc" providerId="ADAL" clId="{C21D2497-3891-4E9A-89FF-8E483C4109A5}" dt="2026-05-04T22:04:12.769" v="8"/>
        <pc:sldMkLst>
          <pc:docMk/>
          <pc:sldMk cId="4290751974" sldId="378"/>
        </pc:sldMkLst>
      </pc:sldChg>
      <pc:sldChg chg="add">
        <pc:chgData name="Antonia Boiano" userId="1060ca57-e1ef-424c-ba49-6dac6249d1fc" providerId="ADAL" clId="{C21D2497-3891-4E9A-89FF-8E483C4109A5}" dt="2026-05-04T22:04:43.819" v="17"/>
        <pc:sldMkLst>
          <pc:docMk/>
          <pc:sldMk cId="2790665094" sldId="379"/>
        </pc:sldMkLst>
      </pc:sldChg>
      <pc:sldChg chg="add del">
        <pc:chgData name="Antonia Boiano" userId="1060ca57-e1ef-424c-ba49-6dac6249d1fc" providerId="ADAL" clId="{C21D2497-3891-4E9A-89FF-8E483C4109A5}" dt="2026-05-04T22:04:43.793" v="16"/>
        <pc:sldMkLst>
          <pc:docMk/>
          <pc:sldMk cId="4081522733" sldId="379"/>
        </pc:sldMkLst>
      </pc:sldChg>
      <pc:sldChg chg="addSp delSp add del delDesignElem">
        <pc:chgData name="Antonia Boiano" userId="1060ca57-e1ef-424c-ba49-6dac6249d1fc" providerId="ADAL" clId="{C21D2497-3891-4E9A-89FF-8E483C4109A5}" dt="2026-05-04T22:04:43.819" v="17"/>
        <pc:sldMkLst>
          <pc:docMk/>
          <pc:sldMk cId="913368339" sldId="380"/>
        </pc:sldMkLst>
        <pc:spChg chg="add del">
          <ac:chgData name="Antonia Boiano" userId="1060ca57-e1ef-424c-ba49-6dac6249d1fc" providerId="ADAL" clId="{C21D2497-3891-4E9A-89FF-8E483C4109A5}" dt="2026-05-04T22:04:43.793" v="16"/>
          <ac:spMkLst>
            <pc:docMk/>
            <pc:sldMk cId="913368339" sldId="380"/>
            <ac:spMk id="3" creationId="{AFCB3309-BBF3-B008-AE61-164351E97636}"/>
          </ac:spMkLst>
        </pc:spChg>
        <pc:cxnChg chg="add del">
          <ac:chgData name="Antonia Boiano" userId="1060ca57-e1ef-424c-ba49-6dac6249d1fc" providerId="ADAL" clId="{C21D2497-3891-4E9A-89FF-8E483C4109A5}" dt="2026-05-04T22:04:43.793" v="16"/>
          <ac:cxnSpMkLst>
            <pc:docMk/>
            <pc:sldMk cId="913368339" sldId="380"/>
            <ac:cxnSpMk id="2" creationId="{772AA823-921E-D6D7-D909-5C3F4FF81578}"/>
          </ac:cxnSpMkLst>
        </pc:cxnChg>
      </pc:sldChg>
      <pc:sldChg chg="addSp delSp add del delDesignElem">
        <pc:chgData name="Antonia Boiano" userId="1060ca57-e1ef-424c-ba49-6dac6249d1fc" providerId="ADAL" clId="{C21D2497-3891-4E9A-89FF-8E483C4109A5}" dt="2026-05-04T22:04:43.819" v="17"/>
        <pc:sldMkLst>
          <pc:docMk/>
          <pc:sldMk cId="2287900232" sldId="381"/>
        </pc:sldMkLst>
        <pc:spChg chg="add del">
          <ac:chgData name="Antonia Boiano" userId="1060ca57-e1ef-424c-ba49-6dac6249d1fc" providerId="ADAL" clId="{C21D2497-3891-4E9A-89FF-8E483C4109A5}" dt="2026-05-04T22:04:43.793" v="16"/>
          <ac:spMkLst>
            <pc:docMk/>
            <pc:sldMk cId="2287900232" sldId="381"/>
            <ac:spMk id="3" creationId="{0ABEA9A6-B869-C554-05C0-5F9350042B9E}"/>
          </ac:spMkLst>
        </pc:spChg>
        <pc:cxnChg chg="add del">
          <ac:chgData name="Antonia Boiano" userId="1060ca57-e1ef-424c-ba49-6dac6249d1fc" providerId="ADAL" clId="{C21D2497-3891-4E9A-89FF-8E483C4109A5}" dt="2026-05-04T22:04:43.793" v="16"/>
          <ac:cxnSpMkLst>
            <pc:docMk/>
            <pc:sldMk cId="2287900232" sldId="381"/>
            <ac:cxnSpMk id="2" creationId="{82D95317-B3DD-3D34-2063-9EB7DF508C93}"/>
          </ac:cxnSpMkLst>
        </pc:cxnChg>
      </pc:sldChg>
    </pc:docChg>
  </pc:docChgLst>
  <pc:docChgLst>
    <pc:chgData name="Amanda Mannix" userId="S::amannix@rarediseases.org::adc08216-32ba-41d2-9127-c23038576f2c" providerId="AD" clId="Web-{65D84C70-A165-9A8F-A732-CB710A52154A}"/>
    <pc:docChg chg="mod">
      <pc:chgData name="Amanda Mannix" userId="S::amannix@rarediseases.org::adc08216-32ba-41d2-9127-c23038576f2c" providerId="AD" clId="Web-{65D84C70-A165-9A8F-A732-CB710A52154A}" dt="2026-04-09T13:00:56.070" v="0"/>
      <pc:docMkLst>
        <pc:docMk/>
      </pc:docMkLst>
    </pc:docChg>
  </pc:docChgLst>
  <pc:docChgLst>
    <pc:chgData name="Tracey Sikora" userId="S::tsikora@rarediseases.org::d463dd93-21f1-4b6f-a5cc-0815fa7ac7a7" providerId="AD" clId="Web-{756B4F41-975F-C5CF-1F75-5889DED38F3D}"/>
    <pc:docChg chg="mod">
      <pc:chgData name="Tracey Sikora" userId="S::tsikora@rarediseases.org::d463dd93-21f1-4b6f-a5cc-0815fa7ac7a7" providerId="AD" clId="Web-{756B4F41-975F-C5CF-1F75-5889DED38F3D}" dt="2026-04-09T19:10:09.773" v="0"/>
      <pc:docMkLst>
        <pc:docMk/>
      </pc:docMkLst>
    </pc:docChg>
  </pc:docChgLst>
  <pc:docChgLst>
    <pc:chgData name="Kay Green" userId="1a79b24e-6bc9-498b-a20d-a7de137b9b4d" providerId="ADAL" clId="{1FE8BE24-62AE-4749-AE9C-5E66C63F7D83}"/>
    <pc:docChg chg="modSld">
      <pc:chgData name="Kay Green" userId="1a79b24e-6bc9-498b-a20d-a7de137b9b4d" providerId="ADAL" clId="{1FE8BE24-62AE-4749-AE9C-5E66C63F7D83}" dt="2026-04-09T19:24:28.603" v="68"/>
      <pc:docMkLst>
        <pc:docMk/>
      </pc:docMkLst>
      <pc:sldChg chg="setBg">
        <pc:chgData name="Kay Green" userId="1a79b24e-6bc9-498b-a20d-a7de137b9b4d" providerId="ADAL" clId="{1FE8BE24-62AE-4749-AE9C-5E66C63F7D83}" dt="2026-04-08T21:18:09.304" v="56"/>
        <pc:sldMkLst>
          <pc:docMk/>
          <pc:sldMk cId="1058050410" sldId="260"/>
        </pc:sldMkLst>
      </pc:sldChg>
    </pc:docChg>
  </pc:docChgLst>
  <pc:docChgLst>
    <pc:chgData name="Amanda Mannix" userId="S::amannix@rarediseases.org::adc08216-32ba-41d2-9127-c23038576f2c" providerId="AD" clId="Web-{4B3736F8-E712-02DB-3CCE-82979EC0E079}"/>
    <pc:docChg chg="mod">
      <pc:chgData name="Amanda Mannix" userId="S::amannix@rarediseases.org::adc08216-32ba-41d2-9127-c23038576f2c" providerId="AD" clId="Web-{4B3736F8-E712-02DB-3CCE-82979EC0E079}" dt="2026-04-08T14:54:17.30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381A7-54C5-44C9-9071-4AFB84EBFA5B}"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F1369-62E7-4A3B-8B7A-8D93747AF361}" type="slidenum">
              <a:rPr lang="en-US" smtClean="0"/>
              <a:t>‹#›</a:t>
            </a:fld>
            <a:endParaRPr lang="en-US"/>
          </a:p>
        </p:txBody>
      </p:sp>
    </p:spTree>
    <p:extLst>
      <p:ext uri="{BB962C8B-B14F-4D97-AF65-F5344CB8AC3E}">
        <p14:creationId xmlns:p14="http://schemas.microsoft.com/office/powerpoint/2010/main" val="304581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81f21422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81f21422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88F6-34B6-682E-54AB-01FFAE447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1830A-88F6-36C2-C26A-221CE49C16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418B72-D43F-8BA0-05EE-CC06610FD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396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C5457-9EA2-569A-6AAA-120E2139A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C8E9F-D1BE-148A-70F2-6D1B86F2FE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F6E2FC-BB43-F0A0-5BEE-22989D0C02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50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775b68b05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e775b68b05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68FF-101E-6B2B-D09A-67D8A959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4BDCA-9008-41BE-CA01-03941C14B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9A042B-8BA4-EC06-4242-68530455E1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414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7f2a145982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7f2a145982_0_3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e81f21422c_0_1546:notes"/>
          <p:cNvSpPr>
            <a:spLocks noGrp="1" noRot="1" noChangeAspect="1"/>
          </p:cNvSpPr>
          <p:nvPr>
            <p:ph type="sldImg" idx="2"/>
          </p:nvPr>
        </p:nvSpPr>
        <p:spPr>
          <a:xfrm>
            <a:off x="685800" y="419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e81f21422c_0_1546:notes"/>
          <p:cNvSpPr txBox="1">
            <a:spLocks noGrp="1"/>
          </p:cNvSpPr>
          <p:nvPr>
            <p:ph type="body" idx="1"/>
          </p:nvPr>
        </p:nvSpPr>
        <p:spPr>
          <a:xfrm>
            <a:off x="685800" y="3733800"/>
            <a:ext cx="5486400" cy="508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0" name="Google Shape;440;g2e81f21422c_0_1546:notes"/>
          <p:cNvSpPr txBox="1">
            <a:spLocks noGrp="1"/>
          </p:cNvSpPr>
          <p:nvPr>
            <p:ph type="sldNum" idx="12"/>
          </p:nvPr>
        </p:nvSpPr>
        <p:spPr>
          <a:xfrm>
            <a:off x="3010395" y="8823366"/>
            <a:ext cx="837300" cy="3207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60BE-378B-066D-0F2B-822D2582F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1D47F-E342-37DA-9D96-3EB4ED63AB3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7F0BD4-E330-FC8A-E1E5-2B2A6996D7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026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81f21422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81f21422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07C6431-03BB-99D1-D79A-C529EF49A559}"/>
            </a:ext>
          </a:extLst>
        </p:cNvPr>
        <p:cNvGrpSpPr/>
        <p:nvPr/>
      </p:nvGrpSpPr>
      <p:grpSpPr>
        <a:xfrm>
          <a:off x="0" y="0"/>
          <a:ext cx="0" cy="0"/>
          <a:chOff x="0" y="0"/>
          <a:chExt cx="0" cy="0"/>
        </a:xfrm>
      </p:grpSpPr>
      <p:sp>
        <p:nvSpPr>
          <p:cNvPr id="237" name="Google Shape;237;g2e81f21422c_0_134:notes">
            <a:extLst>
              <a:ext uri="{FF2B5EF4-FFF2-40B4-BE49-F238E27FC236}">
                <a16:creationId xmlns:a16="http://schemas.microsoft.com/office/drawing/2014/main" id="{10AD0C3A-7B9D-0C92-8FB1-D8843F76FA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e81f21422c_0_134:notes">
            <a:extLst>
              <a:ext uri="{FF2B5EF4-FFF2-40B4-BE49-F238E27FC236}">
                <a16:creationId xmlns:a16="http://schemas.microsoft.com/office/drawing/2014/main" id="{0320CE30-6FD5-46C8-8A73-AA04EAE821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97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a:lnSpc>
                <a:spcPct val="100000"/>
              </a:lnSpc>
              <a:spcBef>
                <a:spcPts val="0"/>
              </a:spcBef>
              <a:tabLst/>
              <a:defRPr sz="3600" spc="0">
                <a:solidFill>
                  <a:srgbClr val="FFFFFF"/>
                </a:solidFill>
                <a:latin typeface="Acumin Pro Condensed"/>
                <a:ea typeface="Acumin Pro Condensed"/>
                <a:cs typeface="Acumin Pro Condensed"/>
                <a:sym typeface="Acumin Pro Condensed"/>
              </a:defRPr>
            </a:pPr>
            <a:endParaRPr lang="en-US" sz="2400" dirty="0"/>
          </a:p>
        </p:txBody>
      </p:sp>
    </p:spTree>
    <p:extLst>
      <p:ext uri="{BB962C8B-B14F-4D97-AF65-F5344CB8AC3E}">
        <p14:creationId xmlns:p14="http://schemas.microsoft.com/office/powerpoint/2010/main" val="64065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07C6431-03BB-99D1-D79A-C529EF49A559}"/>
            </a:ext>
          </a:extLst>
        </p:cNvPr>
        <p:cNvGrpSpPr/>
        <p:nvPr/>
      </p:nvGrpSpPr>
      <p:grpSpPr>
        <a:xfrm>
          <a:off x="0" y="0"/>
          <a:ext cx="0" cy="0"/>
          <a:chOff x="0" y="0"/>
          <a:chExt cx="0" cy="0"/>
        </a:xfrm>
      </p:grpSpPr>
      <p:sp>
        <p:nvSpPr>
          <p:cNvPr id="237" name="Google Shape;237;g2e81f21422c_0_134:notes">
            <a:extLst>
              <a:ext uri="{FF2B5EF4-FFF2-40B4-BE49-F238E27FC236}">
                <a16:creationId xmlns:a16="http://schemas.microsoft.com/office/drawing/2014/main" id="{10AD0C3A-7B9D-0C92-8FB1-D8843F76FA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e81f21422c_0_134:notes">
            <a:extLst>
              <a:ext uri="{FF2B5EF4-FFF2-40B4-BE49-F238E27FC236}">
                <a16:creationId xmlns:a16="http://schemas.microsoft.com/office/drawing/2014/main" id="{0320CE30-6FD5-46C8-8A73-AA04EAE821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977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962b0787b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962b0787b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7f2a145982_0_3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7f2a145982_0_3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81f21422c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e81f21422c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CBCF-A49D-D362-6E72-B789E0CF0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EFE36-3E7C-5C5F-1EAE-ED646AAD85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22F82D-7B12-5044-73A2-BD36988A86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0057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2B363-4ACA-795E-A38B-ED8555581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20027-5E4B-7DA8-F79D-8D070FD7BC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B3C547-A539-E6E8-1372-7842513F2E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944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e775b68b05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e775b68b05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88F6-34B6-682E-54AB-01FFAE447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1830A-88F6-36C2-C26A-221CE49C16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418B72-D43F-8BA0-05EE-CC06610FD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3967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C5457-9EA2-569A-6AAA-120E2139A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C8E9F-D1BE-148A-70F2-6D1B86F2FE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F6E2FC-BB43-F0A0-5BEE-22989D0C02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501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775b68b05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e775b68b05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68FF-101E-6B2B-D09A-67D8A959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4BDCA-9008-41BE-CA01-03941C14B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9A042B-8BA4-EC06-4242-68530455E1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414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a:lnSpc>
                <a:spcPct val="100000"/>
              </a:lnSpc>
              <a:spcBef>
                <a:spcPts val="0"/>
              </a:spcBef>
              <a:tabLst/>
              <a:defRPr sz="3600" spc="0">
                <a:solidFill>
                  <a:srgbClr val="FFFFFF"/>
                </a:solidFill>
                <a:latin typeface="Acumin Pro Condensed"/>
                <a:ea typeface="Acumin Pro Condensed"/>
                <a:cs typeface="Acumin Pro Condensed"/>
                <a:sym typeface="Acumin Pro Condensed"/>
              </a:defRPr>
            </a:pPr>
            <a:endParaRPr lang="en-US" sz="2400" dirty="0"/>
          </a:p>
        </p:txBody>
      </p:sp>
    </p:spTree>
    <p:extLst>
      <p:ext uri="{BB962C8B-B14F-4D97-AF65-F5344CB8AC3E}">
        <p14:creationId xmlns:p14="http://schemas.microsoft.com/office/powerpoint/2010/main" val="640653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7f2a145982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7f2a145982_0_3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e81f21422c_0_1546:notes"/>
          <p:cNvSpPr>
            <a:spLocks noGrp="1" noRot="1" noChangeAspect="1"/>
          </p:cNvSpPr>
          <p:nvPr>
            <p:ph type="sldImg" idx="2"/>
          </p:nvPr>
        </p:nvSpPr>
        <p:spPr>
          <a:xfrm>
            <a:off x="685800" y="419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2e81f21422c_0_1546:notes"/>
          <p:cNvSpPr txBox="1">
            <a:spLocks noGrp="1"/>
          </p:cNvSpPr>
          <p:nvPr>
            <p:ph type="body" idx="1"/>
          </p:nvPr>
        </p:nvSpPr>
        <p:spPr>
          <a:xfrm>
            <a:off x="685800" y="3733800"/>
            <a:ext cx="5486400" cy="508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0" name="Google Shape;440;g2e81f21422c_0_1546:notes"/>
          <p:cNvSpPr txBox="1">
            <a:spLocks noGrp="1"/>
          </p:cNvSpPr>
          <p:nvPr>
            <p:ph type="sldNum" idx="12"/>
          </p:nvPr>
        </p:nvSpPr>
        <p:spPr>
          <a:xfrm>
            <a:off x="3010395" y="8823366"/>
            <a:ext cx="837300" cy="3207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60BE-378B-066D-0F2B-822D2582F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1D47F-E342-37DA-9D96-3EB4ED63AB3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7F0BD4-E330-FC8A-E1E5-2B2A6996D7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0260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51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03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4293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4700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5947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9034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673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962b0787b7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962b0787b7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7920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9D934-010B-644E-B8BD-D3FFB038BA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918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7f2a145982_0_3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7f2a145982_0_3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81f21422c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e81f21422c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CBCF-A49D-D362-6E72-B789E0CF0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EFE36-3E7C-5C5F-1EAE-ED646AAD85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22F82D-7B12-5044-73A2-BD36988A86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005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2B363-4ACA-795E-A38B-ED8555581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20027-5E4B-7DA8-F79D-8D070FD7BC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B3C547-A539-E6E8-1372-7842513F2E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94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e775b68b05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e775b68b05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C6F1-AF8A-DECB-AFE5-1CB0F69F6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E86D6-D100-83AD-3339-A2FBA438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D79A-D2FF-B68C-EAD1-9B92D914BFF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7938B1DF-16FE-4E27-D1B8-D7AAF9EFD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345-3EC6-7B42-B82F-C56884FE846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0629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097-1CD8-82CD-9606-F2B6410FC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6AA84-5F97-E279-26C1-93ED55A79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1BBE-11F4-45C6-F645-E813ED09393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43A928-88B7-E625-8941-9265E0A8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B0404-E6C4-4E36-CC4D-4D9FC8E1C9BE}"/>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5930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F66C-4629-AAF6-F18F-BB1E3942E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C0A96-DF9F-FC1A-1A7F-81AE56CA3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05AA-B6B7-9B7D-DC75-A2DF45740EF7}"/>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E80B14-C00B-46D9-82A4-2E51C31F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F90A-784B-2DCE-4825-F1C41625999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40442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89B8EACC-FC34-9828-73E8-85F6A00D7D35}"/>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3" name="Picture 2" descr="A blue hexagons on a white background&#10;&#10;AI-generated content may be incorrect.">
            <a:extLst>
              <a:ext uri="{FF2B5EF4-FFF2-40B4-BE49-F238E27FC236}">
                <a16:creationId xmlns:a16="http://schemas.microsoft.com/office/drawing/2014/main" id="{19C82E02-F609-234F-B62C-E5EA91072149}"/>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7" name="Title 1">
            <a:extLst>
              <a:ext uri="{FF2B5EF4-FFF2-40B4-BE49-F238E27FC236}">
                <a16:creationId xmlns:a16="http://schemas.microsoft.com/office/drawing/2014/main" id="{BE919BAF-5934-8FAA-F00A-26A1B87EADA9}"/>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dirty="0"/>
              <a:t>Title slide headline</a:t>
            </a:r>
          </a:p>
        </p:txBody>
      </p:sp>
      <p:sp>
        <p:nvSpPr>
          <p:cNvPr id="9" name="Subtitle 2">
            <a:extLst>
              <a:ext uri="{FF2B5EF4-FFF2-40B4-BE49-F238E27FC236}">
                <a16:creationId xmlns:a16="http://schemas.microsoft.com/office/drawing/2014/main" id="{666DA5D4-728B-021E-1E1B-C7B31743BE9D}"/>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20" name="TextBox 19">
            <a:extLst>
              <a:ext uri="{FF2B5EF4-FFF2-40B4-BE49-F238E27FC236}">
                <a16:creationId xmlns:a16="http://schemas.microsoft.com/office/drawing/2014/main" id="{B9D041D8-F1CF-F19F-3948-C02E78438925}"/>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pic>
        <p:nvPicPr>
          <p:cNvPr id="11" name="Picture 10" descr="A black background with blue and orange text&#10;&#10;AI-generated content may be incorrect.">
            <a:extLst>
              <a:ext uri="{FF2B5EF4-FFF2-40B4-BE49-F238E27FC236}">
                <a16:creationId xmlns:a16="http://schemas.microsoft.com/office/drawing/2014/main" id="{05388FBE-315B-4CDF-B798-F89E5F0D8DFA}"/>
              </a:ext>
            </a:extLst>
          </p:cNvPr>
          <p:cNvPicPr>
            <a:picLocks noChangeAspect="1"/>
          </p:cNvPicPr>
          <p:nvPr userDrawn="1"/>
        </p:nvPicPr>
        <p:blipFill>
          <a:blip r:embed="rId4"/>
          <a:stretch>
            <a:fillRect/>
          </a:stretch>
        </p:blipFill>
        <p:spPr>
          <a:xfrm>
            <a:off x="3194774" y="555747"/>
            <a:ext cx="5802451" cy="2041090"/>
          </a:xfrm>
          <a:prstGeom prst="rect">
            <a:avLst/>
          </a:prstGeom>
        </p:spPr>
      </p:pic>
    </p:spTree>
    <p:extLst>
      <p:ext uri="{BB962C8B-B14F-4D97-AF65-F5344CB8AC3E}">
        <p14:creationId xmlns:p14="http://schemas.microsoft.com/office/powerpoint/2010/main" val="829879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FE3DECE3-B918-3D55-4C96-AD2B0956210F}"/>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623843" y="359146"/>
            <a:ext cx="9740028"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dirty="0"/>
              <a:t>Today’s Speakers</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671254" y="961869"/>
            <a:ext cx="11537372"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8F0D5F1B-A0C8-B7DA-8B43-E70BB1FCB12E}"/>
              </a:ext>
            </a:extLst>
          </p:cNvPr>
          <p:cNvSpPr>
            <a:spLocks noGrp="1"/>
          </p:cNvSpPr>
          <p:nvPr>
            <p:ph type="pic" sz="quarter" idx="10"/>
          </p:nvPr>
        </p:nvSpPr>
        <p:spPr>
          <a:xfrm>
            <a:off x="981075" y="1555333"/>
            <a:ext cx="2301875" cy="2128838"/>
          </a:xfrm>
          <a:prstGeom prst="rect">
            <a:avLst/>
          </a:prstGeom>
        </p:spPr>
        <p:txBody>
          <a:bodyPr/>
          <a:lstStyle/>
          <a:p>
            <a:endParaRPr lang="en-US"/>
          </a:p>
        </p:txBody>
      </p:sp>
      <p:sp>
        <p:nvSpPr>
          <p:cNvPr id="10" name="Picture Placeholder 8">
            <a:extLst>
              <a:ext uri="{FF2B5EF4-FFF2-40B4-BE49-F238E27FC236}">
                <a16:creationId xmlns:a16="http://schemas.microsoft.com/office/drawing/2014/main" id="{C509A35D-CDD2-8253-DABA-7FB8AF233BFD}"/>
              </a:ext>
            </a:extLst>
          </p:cNvPr>
          <p:cNvSpPr>
            <a:spLocks noGrp="1"/>
          </p:cNvSpPr>
          <p:nvPr>
            <p:ph type="pic" sz="quarter" idx="11"/>
          </p:nvPr>
        </p:nvSpPr>
        <p:spPr>
          <a:xfrm>
            <a:off x="3587750" y="1556553"/>
            <a:ext cx="2301875" cy="2128838"/>
          </a:xfrm>
          <a:prstGeom prst="rect">
            <a:avLst/>
          </a:prstGeom>
        </p:spPr>
        <p:txBody>
          <a:bodyPr/>
          <a:lstStyle/>
          <a:p>
            <a:endParaRPr lang="en-US"/>
          </a:p>
        </p:txBody>
      </p:sp>
      <p:sp>
        <p:nvSpPr>
          <p:cNvPr id="11" name="Picture Placeholder 8">
            <a:extLst>
              <a:ext uri="{FF2B5EF4-FFF2-40B4-BE49-F238E27FC236}">
                <a16:creationId xmlns:a16="http://schemas.microsoft.com/office/drawing/2014/main" id="{977273E9-ADA1-A535-BA25-428F5D2F5179}"/>
              </a:ext>
            </a:extLst>
          </p:cNvPr>
          <p:cNvSpPr>
            <a:spLocks noGrp="1"/>
          </p:cNvSpPr>
          <p:nvPr>
            <p:ph type="pic" sz="quarter" idx="12"/>
          </p:nvPr>
        </p:nvSpPr>
        <p:spPr>
          <a:xfrm>
            <a:off x="6194425" y="1554113"/>
            <a:ext cx="2301875" cy="2128838"/>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005D9A78-16F9-2BE9-2959-00C7EF477674}"/>
              </a:ext>
            </a:extLst>
          </p:cNvPr>
          <p:cNvSpPr>
            <a:spLocks noGrp="1"/>
          </p:cNvSpPr>
          <p:nvPr>
            <p:ph type="pic" sz="quarter" idx="13"/>
          </p:nvPr>
        </p:nvSpPr>
        <p:spPr>
          <a:xfrm>
            <a:off x="8801100" y="1555333"/>
            <a:ext cx="2301875" cy="2128838"/>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1A79A305-63B7-D568-CF38-33E5134FF007}"/>
              </a:ext>
            </a:extLst>
          </p:cNvPr>
          <p:cNvSpPr>
            <a:spLocks noGrp="1"/>
          </p:cNvSpPr>
          <p:nvPr>
            <p:ph type="body" sz="quarter" idx="14" hasCustomPrompt="1"/>
          </p:nvPr>
        </p:nvSpPr>
        <p:spPr>
          <a:xfrm>
            <a:off x="981075" y="3849271"/>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dirty="0">
                <a:latin typeface="+mj-lt"/>
              </a:rPr>
              <a:t>Speaker Name</a:t>
            </a:r>
          </a:p>
          <a:p>
            <a:pPr lvl="0"/>
            <a:r>
              <a:rPr lang="en-US" dirty="0">
                <a:latin typeface="+mj-lt"/>
              </a:rPr>
              <a:t>Title</a:t>
            </a:r>
            <a:endParaRPr lang="en-US" dirty="0"/>
          </a:p>
        </p:txBody>
      </p:sp>
      <p:sp>
        <p:nvSpPr>
          <p:cNvPr id="19" name="Text Placeholder 16">
            <a:extLst>
              <a:ext uri="{FF2B5EF4-FFF2-40B4-BE49-F238E27FC236}">
                <a16:creationId xmlns:a16="http://schemas.microsoft.com/office/drawing/2014/main" id="{DFD81FEC-B1C3-D7B8-2D78-B30D8E21EE7C}"/>
              </a:ext>
            </a:extLst>
          </p:cNvPr>
          <p:cNvSpPr>
            <a:spLocks noGrp="1"/>
          </p:cNvSpPr>
          <p:nvPr>
            <p:ph type="body" sz="quarter" idx="15" hasCustomPrompt="1"/>
          </p:nvPr>
        </p:nvSpPr>
        <p:spPr>
          <a:xfrm>
            <a:off x="3587750" y="3849270"/>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dirty="0">
                <a:latin typeface="+mj-lt"/>
              </a:rPr>
              <a:t>Speaker Name</a:t>
            </a:r>
          </a:p>
          <a:p>
            <a:pPr lvl="0"/>
            <a:r>
              <a:rPr lang="en-US" dirty="0">
                <a:latin typeface="+mj-lt"/>
              </a:rPr>
              <a:t>Title</a:t>
            </a:r>
            <a:endParaRPr lang="en-US" dirty="0"/>
          </a:p>
        </p:txBody>
      </p:sp>
      <p:sp>
        <p:nvSpPr>
          <p:cNvPr id="20" name="Text Placeholder 16">
            <a:extLst>
              <a:ext uri="{FF2B5EF4-FFF2-40B4-BE49-F238E27FC236}">
                <a16:creationId xmlns:a16="http://schemas.microsoft.com/office/drawing/2014/main" id="{18558134-5411-3E59-E551-08DF740E2EE1}"/>
              </a:ext>
            </a:extLst>
          </p:cNvPr>
          <p:cNvSpPr>
            <a:spLocks noGrp="1"/>
          </p:cNvSpPr>
          <p:nvPr>
            <p:ph type="body" sz="quarter" idx="16" hasCustomPrompt="1"/>
          </p:nvPr>
        </p:nvSpPr>
        <p:spPr>
          <a:xfrm>
            <a:off x="6194425" y="3838495"/>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dirty="0">
                <a:latin typeface="+mj-lt"/>
              </a:rPr>
              <a:t>Speaker Name</a:t>
            </a:r>
          </a:p>
          <a:p>
            <a:pPr lvl="0"/>
            <a:r>
              <a:rPr lang="en-US" dirty="0">
                <a:latin typeface="+mj-lt"/>
              </a:rPr>
              <a:t>Title</a:t>
            </a:r>
            <a:endParaRPr lang="en-US" dirty="0"/>
          </a:p>
        </p:txBody>
      </p:sp>
      <p:sp>
        <p:nvSpPr>
          <p:cNvPr id="21" name="Text Placeholder 16">
            <a:extLst>
              <a:ext uri="{FF2B5EF4-FFF2-40B4-BE49-F238E27FC236}">
                <a16:creationId xmlns:a16="http://schemas.microsoft.com/office/drawing/2014/main" id="{46A18B79-38AE-5997-EA34-CB2D61CBEAD5}"/>
              </a:ext>
            </a:extLst>
          </p:cNvPr>
          <p:cNvSpPr>
            <a:spLocks noGrp="1"/>
          </p:cNvSpPr>
          <p:nvPr>
            <p:ph type="body" sz="quarter" idx="17" hasCustomPrompt="1"/>
          </p:nvPr>
        </p:nvSpPr>
        <p:spPr>
          <a:xfrm>
            <a:off x="8801100" y="3838494"/>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dirty="0">
                <a:latin typeface="+mj-lt"/>
              </a:rPr>
              <a:t>Speaker Name</a:t>
            </a:r>
          </a:p>
          <a:p>
            <a:pPr lvl="0"/>
            <a:r>
              <a:rPr lang="en-US" dirty="0">
                <a:latin typeface="+mj-lt"/>
              </a:rPr>
              <a:t>Title</a:t>
            </a:r>
            <a:endParaRPr lang="en-US" dirty="0"/>
          </a:p>
        </p:txBody>
      </p:sp>
      <p:sp>
        <p:nvSpPr>
          <p:cNvPr id="7" name="TextBox 6">
            <a:extLst>
              <a:ext uri="{FF2B5EF4-FFF2-40B4-BE49-F238E27FC236}">
                <a16:creationId xmlns:a16="http://schemas.microsoft.com/office/drawing/2014/main" id="{CAC9C4F7-F920-0AF8-0633-781C9C14A897}"/>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spTree>
    <p:extLst>
      <p:ext uri="{BB962C8B-B14F-4D97-AF65-F5344CB8AC3E}">
        <p14:creationId xmlns:p14="http://schemas.microsoft.com/office/powerpoint/2010/main" val="263509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517784" y="362063"/>
            <a:ext cx="2789438" cy="532699"/>
          </a:xfrm>
          <a:prstGeom prst="rect">
            <a:avLst/>
          </a:prstGeom>
        </p:spPr>
        <p:txBody>
          <a:bodyPr/>
          <a:lstStyle>
            <a:lvl1pPr>
              <a:defRPr sz="3200" b="0" i="0">
                <a:solidFill>
                  <a:srgbClr val="FC4C02"/>
                </a:solidFill>
                <a:latin typeface="Figtree" pitchFamily="2" charset="0"/>
                <a:cs typeface="Calibri" panose="020F0502020204030204" pitchFamily="34" charset="0"/>
              </a:defRPr>
            </a:lvl1pPr>
          </a:lstStyle>
          <a:p>
            <a:r>
              <a:rPr lang="en-US" dirty="0"/>
              <a:t>Agenda</a:t>
            </a:r>
          </a:p>
        </p:txBody>
      </p:sp>
      <p:sp>
        <p:nvSpPr>
          <p:cNvPr id="5" name="Content Placeholder 7">
            <a:extLst>
              <a:ext uri="{FF2B5EF4-FFF2-40B4-BE49-F238E27FC236}">
                <a16:creationId xmlns:a16="http://schemas.microsoft.com/office/drawing/2014/main" id="{7B377220-E622-8FAA-657A-549AE99368DE}"/>
              </a:ext>
            </a:extLst>
          </p:cNvPr>
          <p:cNvSpPr>
            <a:spLocks noGrp="1"/>
          </p:cNvSpPr>
          <p:nvPr>
            <p:ph sz="quarter" idx="12"/>
          </p:nvPr>
        </p:nvSpPr>
        <p:spPr>
          <a:xfrm>
            <a:off x="518449" y="1436209"/>
            <a:ext cx="5037138" cy="4305300"/>
          </a:xfrm>
          <a:prstGeom prst="rect">
            <a:avLst/>
          </a:prstGeom>
        </p:spPr>
        <p:txBody>
          <a:bodyPr/>
          <a:lstStyle>
            <a:lvl1pPr>
              <a:buClr>
                <a:schemeClr val="tx1"/>
              </a:buClr>
              <a:defRPr sz="2400">
                <a:solidFill>
                  <a:schemeClr val="tx1"/>
                </a:solidFill>
                <a:latin typeface="+mj-lt"/>
              </a:defRPr>
            </a:lvl1pPr>
            <a:lvl2pPr>
              <a:buClr>
                <a:schemeClr val="tx1"/>
              </a:buClr>
              <a:defRPr sz="2200">
                <a:solidFill>
                  <a:schemeClr val="tx1"/>
                </a:solidFill>
                <a:latin typeface="+mj-lt"/>
              </a:defRPr>
            </a:lvl2pPr>
            <a:lvl3pPr>
              <a:buClr>
                <a:schemeClr val="tx1"/>
              </a:buClr>
              <a:defRPr>
                <a:solidFill>
                  <a:schemeClr val="tx1"/>
                </a:solidFill>
                <a:latin typeface="+mj-lt"/>
              </a:defRPr>
            </a:lvl3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F913B793-2C17-48CE-F174-16E2C1513C9B}"/>
              </a:ext>
            </a:extLst>
          </p:cNvPr>
          <p:cNvCxnSpPr>
            <a:cxnSpLocks/>
          </p:cNvCxnSpPr>
          <p:nvPr userDrawn="1"/>
        </p:nvCxnSpPr>
        <p:spPr>
          <a:xfrm>
            <a:off x="2068202" y="6125184"/>
            <a:ext cx="0" cy="52849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3B43A6-F44D-41B2-E5A9-A20A47337E1A}"/>
              </a:ext>
            </a:extLst>
          </p:cNvPr>
          <p:cNvSpPr txBox="1"/>
          <p:nvPr userDrawn="1"/>
        </p:nvSpPr>
        <p:spPr>
          <a:xfrm>
            <a:off x="2163606" y="6247392"/>
            <a:ext cx="4372522" cy="307777"/>
          </a:xfrm>
          <a:prstGeom prst="rect">
            <a:avLst/>
          </a:prstGeom>
          <a:noFill/>
        </p:spPr>
        <p:txBody>
          <a:bodyPr wrap="square" rtlCol="0">
            <a:spAutoFit/>
          </a:bodyPr>
          <a:lstStyle/>
          <a:p>
            <a:r>
              <a:rPr lang="en-US" sz="1400" dirty="0">
                <a:solidFill>
                  <a:srgbClr val="33A8C9"/>
                </a:solidFill>
                <a:latin typeface="Figtree" pitchFamily="2" charset="0"/>
              </a:rPr>
              <a:t>Alone we are </a:t>
            </a:r>
            <a:r>
              <a:rPr lang="en-US" sz="1400" dirty="0">
                <a:solidFill>
                  <a:srgbClr val="FC4C02"/>
                </a:solidFill>
                <a:latin typeface="Figtree" pitchFamily="2" charset="0"/>
              </a:rPr>
              <a:t>rare.</a:t>
            </a:r>
            <a:r>
              <a:rPr lang="en-US" sz="1400" dirty="0">
                <a:solidFill>
                  <a:srgbClr val="33A8C9"/>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cxnSp>
        <p:nvCxnSpPr>
          <p:cNvPr id="19" name="Straight Connector 18">
            <a:extLst>
              <a:ext uri="{FF2B5EF4-FFF2-40B4-BE49-F238E27FC236}">
                <a16:creationId xmlns:a16="http://schemas.microsoft.com/office/drawing/2014/main" id="{57868710-1915-F53F-001C-481AAC3F4CFA}"/>
              </a:ext>
            </a:extLst>
          </p:cNvPr>
          <p:cNvCxnSpPr>
            <a:cxnSpLocks/>
          </p:cNvCxnSpPr>
          <p:nvPr userDrawn="1"/>
        </p:nvCxnSpPr>
        <p:spPr>
          <a:xfrm>
            <a:off x="564282" y="974844"/>
            <a:ext cx="4991305"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pic>
        <p:nvPicPr>
          <p:cNvPr id="4" name="Picture 3" descr="A logo with blue and orange dots&#10;&#10;Description automatically generated">
            <a:extLst>
              <a:ext uri="{FF2B5EF4-FFF2-40B4-BE49-F238E27FC236}">
                <a16:creationId xmlns:a16="http://schemas.microsoft.com/office/drawing/2014/main" id="{85F577E6-4DBF-E915-9C60-11D52B3F4599}"/>
              </a:ext>
            </a:extLst>
          </p:cNvPr>
          <p:cNvPicPr>
            <a:picLocks noChangeAspect="1"/>
          </p:cNvPicPr>
          <p:nvPr userDrawn="1"/>
        </p:nvPicPr>
        <p:blipFill>
          <a:blip r:embed="rId2"/>
          <a:stretch>
            <a:fillRect/>
          </a:stretch>
        </p:blipFill>
        <p:spPr>
          <a:xfrm>
            <a:off x="220161" y="6025239"/>
            <a:ext cx="1716704" cy="677339"/>
          </a:xfrm>
          <a:prstGeom prst="rect">
            <a:avLst/>
          </a:prstGeom>
        </p:spPr>
      </p:pic>
    </p:spTree>
    <p:extLst>
      <p:ext uri="{BB962C8B-B14F-4D97-AF65-F5344CB8AC3E}">
        <p14:creationId xmlns:p14="http://schemas.microsoft.com/office/powerpoint/2010/main" val="120543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7" name="Picture 6" descr="A blue hexagons on a white background&#10;&#10;AI-generated content may be incorrect.">
            <a:extLst>
              <a:ext uri="{FF2B5EF4-FFF2-40B4-BE49-F238E27FC236}">
                <a16:creationId xmlns:a16="http://schemas.microsoft.com/office/drawing/2014/main" id="{8CFA59D6-16CA-331F-B7E9-A3A687EB755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715979"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092651"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dirty="0"/>
              <a:t>Click to edit Master text styles</a:t>
            </a:r>
          </a:p>
          <a:p>
            <a:pPr lvl="1"/>
            <a:r>
              <a:rPr lang="en-US" dirty="0"/>
              <a:t>Second level</a:t>
            </a:r>
          </a:p>
          <a:p>
            <a:pPr lvl="2"/>
            <a:r>
              <a:rPr lang="en-US" dirty="0"/>
              <a:t>Third level</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D592820-EB78-04AA-B8FF-F16AD63DC25E}"/>
              </a:ext>
            </a:extLst>
          </p:cNvPr>
          <p:cNvSpPr>
            <a:spLocks noGrp="1"/>
          </p:cNvSpPr>
          <p:nvPr>
            <p:ph type="title" hasCustomPrompt="1"/>
          </p:nvPr>
        </p:nvSpPr>
        <p:spPr>
          <a:xfrm>
            <a:off x="620330" y="359143"/>
            <a:ext cx="11108694"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dirty="0"/>
              <a:t>Content slide bulleted text</a:t>
            </a:r>
          </a:p>
        </p:txBody>
      </p:sp>
      <p:sp>
        <p:nvSpPr>
          <p:cNvPr id="9" name="TextBox 8">
            <a:extLst>
              <a:ext uri="{FF2B5EF4-FFF2-40B4-BE49-F238E27FC236}">
                <a16:creationId xmlns:a16="http://schemas.microsoft.com/office/drawing/2014/main" id="{E9C2EF3C-87FB-26EC-41E8-A00F17D9A3FB}"/>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spTree>
    <p:extLst>
      <p:ext uri="{BB962C8B-B14F-4D97-AF65-F5344CB8AC3E}">
        <p14:creationId xmlns:p14="http://schemas.microsoft.com/office/powerpoint/2010/main" val="4284636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pic>
        <p:nvPicPr>
          <p:cNvPr id="5" name="Picture 4" descr="A blue hexagons on a white background&#10;&#10;AI-generated content may be incorrect.">
            <a:extLst>
              <a:ext uri="{FF2B5EF4-FFF2-40B4-BE49-F238E27FC236}">
                <a16:creationId xmlns:a16="http://schemas.microsoft.com/office/drawing/2014/main" id="{E8F043A5-A039-E4E6-21E7-AE310030624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2" name="Content Placeholder 7">
            <a:extLst>
              <a:ext uri="{FF2B5EF4-FFF2-40B4-BE49-F238E27FC236}">
                <a16:creationId xmlns:a16="http://schemas.microsoft.com/office/drawing/2014/main" id="{30976358-7087-A6CC-E5B8-0780166DEDA5}"/>
              </a:ext>
            </a:extLst>
          </p:cNvPr>
          <p:cNvSpPr>
            <a:spLocks noGrp="1"/>
          </p:cNvSpPr>
          <p:nvPr>
            <p:ph sz="quarter" idx="12"/>
          </p:nvPr>
        </p:nvSpPr>
        <p:spPr>
          <a:xfrm>
            <a:off x="715979" y="1384418"/>
            <a:ext cx="10512853" cy="4473815"/>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6" name="Picture 5" descr="A logo with blue and orange dots&#10;&#10;Description automatically generated">
            <a:extLst>
              <a:ext uri="{FF2B5EF4-FFF2-40B4-BE49-F238E27FC236}">
                <a16:creationId xmlns:a16="http://schemas.microsoft.com/office/drawing/2014/main" id="{E2C7716A-708D-BBFA-3AA3-A8171602007A}"/>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7" name="Straight Connector 6">
            <a:extLst>
              <a:ext uri="{FF2B5EF4-FFF2-40B4-BE49-F238E27FC236}">
                <a16:creationId xmlns:a16="http://schemas.microsoft.com/office/drawing/2014/main" id="{30B18305-32ED-655A-9D34-E5606D6CABCD}"/>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9410203-7DB5-A2CA-4502-72E7DD94BFAE}"/>
              </a:ext>
            </a:extLst>
          </p:cNvPr>
          <p:cNvSpPr>
            <a:spLocks noGrp="1"/>
          </p:cNvSpPr>
          <p:nvPr>
            <p:ph type="title" hasCustomPrompt="1"/>
          </p:nvPr>
        </p:nvSpPr>
        <p:spPr>
          <a:xfrm>
            <a:off x="620330" y="359143"/>
            <a:ext cx="10608502"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dirty="0"/>
              <a:t>Content slide bulleted text</a:t>
            </a:r>
          </a:p>
        </p:txBody>
      </p:sp>
      <p:sp>
        <p:nvSpPr>
          <p:cNvPr id="9" name="TextBox 8">
            <a:extLst>
              <a:ext uri="{FF2B5EF4-FFF2-40B4-BE49-F238E27FC236}">
                <a16:creationId xmlns:a16="http://schemas.microsoft.com/office/drawing/2014/main" id="{A6C89E84-1076-635B-8AF3-05624FC88541}"/>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spTree>
    <p:extLst>
      <p:ext uri="{BB962C8B-B14F-4D97-AF65-F5344CB8AC3E}">
        <p14:creationId xmlns:p14="http://schemas.microsoft.com/office/powerpoint/2010/main" val="2749213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blue hexagons on a white background&#10;&#10;AI-generated content may be incorrect.">
            <a:extLst>
              <a:ext uri="{FF2B5EF4-FFF2-40B4-BE49-F238E27FC236}">
                <a16:creationId xmlns:a16="http://schemas.microsoft.com/office/drawing/2014/main" id="{09E22F40-54CD-A847-67E7-D4415C916C0F}"/>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8" name="Picture 7" descr="A blue hexagons on a white background&#10;&#10;AI-generated content may be incorrect.">
            <a:extLst>
              <a:ext uri="{FF2B5EF4-FFF2-40B4-BE49-F238E27FC236}">
                <a16:creationId xmlns:a16="http://schemas.microsoft.com/office/drawing/2014/main" id="{73929506-31FC-598A-04D6-87C6124E3525}"/>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3" name="Title 1">
            <a:extLst>
              <a:ext uri="{FF2B5EF4-FFF2-40B4-BE49-F238E27FC236}">
                <a16:creationId xmlns:a16="http://schemas.microsoft.com/office/drawing/2014/main" id="{D5FF5960-37D7-0477-0297-EB6754D67D3E}"/>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dirty="0"/>
              <a:t>Thank You</a:t>
            </a:r>
          </a:p>
        </p:txBody>
      </p:sp>
      <p:sp>
        <p:nvSpPr>
          <p:cNvPr id="4" name="Subtitle 2">
            <a:extLst>
              <a:ext uri="{FF2B5EF4-FFF2-40B4-BE49-F238E27FC236}">
                <a16:creationId xmlns:a16="http://schemas.microsoft.com/office/drawing/2014/main" id="{54B21D88-B031-D938-99D5-75BEF2C46778}"/>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pic>
        <p:nvPicPr>
          <p:cNvPr id="7" name="Picture 6" descr="A black background with blue and orange text&#10;&#10;AI-generated content may be incorrect.">
            <a:extLst>
              <a:ext uri="{FF2B5EF4-FFF2-40B4-BE49-F238E27FC236}">
                <a16:creationId xmlns:a16="http://schemas.microsoft.com/office/drawing/2014/main" id="{7189B640-C3EF-CD0A-AF2C-C321EB244A06}"/>
              </a:ext>
            </a:extLst>
          </p:cNvPr>
          <p:cNvPicPr>
            <a:picLocks noChangeAspect="1"/>
          </p:cNvPicPr>
          <p:nvPr userDrawn="1"/>
        </p:nvPicPr>
        <p:blipFill>
          <a:blip r:embed="rId4"/>
          <a:stretch>
            <a:fillRect/>
          </a:stretch>
        </p:blipFill>
        <p:spPr>
          <a:xfrm>
            <a:off x="3194774" y="555747"/>
            <a:ext cx="5802451" cy="2041090"/>
          </a:xfrm>
          <a:prstGeom prst="rect">
            <a:avLst/>
          </a:prstGeom>
        </p:spPr>
      </p:pic>
      <p:sp>
        <p:nvSpPr>
          <p:cNvPr id="9" name="TextBox 8">
            <a:extLst>
              <a:ext uri="{FF2B5EF4-FFF2-40B4-BE49-F238E27FC236}">
                <a16:creationId xmlns:a16="http://schemas.microsoft.com/office/drawing/2014/main" id="{3FD47977-319A-1086-1E04-F32E2F8152CA}"/>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spTree>
    <p:extLst>
      <p:ext uri="{BB962C8B-B14F-4D97-AF65-F5344CB8AC3E}">
        <p14:creationId xmlns:p14="http://schemas.microsoft.com/office/powerpoint/2010/main" val="991257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DC752-75A1-47AC-B801-9F9D0E4C3455}" type="datetimeFigureOut">
              <a:rPr lang="en-AU" smtClean="0"/>
              <a:t>4/05/2026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5219245-5719-4299-BAC8-5853EE341C18}" type="slidenum">
              <a:rPr lang="en-AU" smtClean="0"/>
              <a:t>‹#›</a:t>
            </a:fld>
            <a:endParaRPr lang="en-AU"/>
          </a:p>
        </p:txBody>
      </p:sp>
    </p:spTree>
    <p:extLst>
      <p:ext uri="{BB962C8B-B14F-4D97-AF65-F5344CB8AC3E}">
        <p14:creationId xmlns:p14="http://schemas.microsoft.com/office/powerpoint/2010/main" val="301917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72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B94-3F95-19AA-DFED-0AFAA5ADD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34724-C98A-818A-F1CD-05C56F1F8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9113-3F63-3EF0-1BBA-3B76416D2014}"/>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203BBB83-E4D7-0F3C-000A-84C902E40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C646-9E2F-C014-1B62-2CB99C13228A}"/>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81387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Person with a big smile wearing a blue top in front of a blue wall"/>
          <p:cNvSpPr>
            <a:spLocks noGrp="1"/>
          </p:cNvSpPr>
          <p:nvPr>
            <p:ph type="pic" idx="21"/>
          </p:nvPr>
        </p:nvSpPr>
        <p:spPr>
          <a:xfrm>
            <a:off x="5118245" y="0"/>
            <a:ext cx="10280730" cy="6858000"/>
          </a:xfrm>
          <a:prstGeom prst="rect">
            <a:avLst/>
          </a:prstGeom>
        </p:spPr>
        <p:txBody>
          <a:bodyPr lIns="91439" tIns="45719" rIns="91439" bIns="45719">
            <a:noAutofit/>
          </a:bodyPr>
          <a:lstStyle/>
          <a:p>
            <a:endParaRPr/>
          </a:p>
        </p:txBody>
      </p:sp>
      <p:sp>
        <p:nvSpPr>
          <p:cNvPr id="61" name="Body Level One…"/>
          <p:cNvSpPr txBox="1">
            <a:spLocks noGrp="1"/>
          </p:cNvSpPr>
          <p:nvPr>
            <p:ph type="body" sz="half" idx="1" hasCustomPrompt="1"/>
          </p:nvPr>
        </p:nvSpPr>
        <p:spPr>
          <a:xfrm>
            <a:off x="647700" y="2628900"/>
            <a:ext cx="5721350" cy="3443288"/>
          </a:xfrm>
          <a:prstGeom prst="rect">
            <a:avLst/>
          </a:prstGeom>
        </p:spPr>
        <p:txBody>
          <a:bodyPr/>
          <a:lstStyle>
            <a:lvl1pPr defTabSz="292100">
              <a:spcBef>
                <a:spcPts val="1650"/>
              </a:spcBef>
              <a:defRPr sz="2000" cap="none" spc="0">
                <a:latin typeface="Graphik-SemiboldItalic"/>
                <a:ea typeface="Graphik-SemiboldItalic"/>
                <a:cs typeface="Graphik-SemiboldItalic"/>
                <a:sym typeface="Graphik Semibold"/>
              </a:defRPr>
            </a:lvl1pPr>
            <a:lvl2pPr defTabSz="292100">
              <a:spcBef>
                <a:spcPts val="1650"/>
              </a:spcBef>
              <a:defRPr sz="2000" cap="none" spc="0">
                <a:latin typeface="Graphik-SemiboldItalic"/>
                <a:ea typeface="Graphik-SemiboldItalic"/>
                <a:cs typeface="Graphik-SemiboldItalic"/>
                <a:sym typeface="Graphik Semibold"/>
              </a:defRPr>
            </a:lvl2pPr>
            <a:lvl3pPr defTabSz="292100">
              <a:spcBef>
                <a:spcPts val="1650"/>
              </a:spcBef>
              <a:defRPr sz="2000" cap="none" spc="0">
                <a:latin typeface="Graphik-SemiboldItalic"/>
                <a:ea typeface="Graphik-SemiboldItalic"/>
                <a:cs typeface="Graphik-SemiboldItalic"/>
                <a:sym typeface="Graphik Semibold"/>
              </a:defRPr>
            </a:lvl3pPr>
            <a:lvl4pPr defTabSz="292100">
              <a:spcBef>
                <a:spcPts val="1650"/>
              </a:spcBef>
              <a:defRPr sz="2000" cap="none" spc="0">
                <a:latin typeface="Graphik-SemiboldItalic"/>
                <a:ea typeface="Graphik-SemiboldItalic"/>
                <a:cs typeface="Graphik-SemiboldItalic"/>
                <a:sym typeface="Graphik Semibold"/>
              </a:defRPr>
            </a:lvl4pPr>
            <a:lvl5pPr defTabSz="292100">
              <a:spcBef>
                <a:spcPts val="1650"/>
              </a:spcBef>
              <a:defRPr sz="2000" cap="none" spc="0">
                <a:latin typeface="Graphik-SemiboldItalic"/>
                <a:ea typeface="Graphik-SemiboldItalic"/>
                <a:cs typeface="Graphik-SemiboldItalic"/>
                <a:sym typeface="Graphik Semibold"/>
              </a:defRPr>
            </a:lvl5pPr>
          </a:lstStyle>
          <a:p>
            <a:r>
              <a:t>Slide bullet text</a:t>
            </a:r>
          </a:p>
          <a:p>
            <a:pPr lvl="1"/>
            <a:endParaRPr/>
          </a:p>
          <a:p>
            <a:pPr lvl="2"/>
            <a:endParaRPr/>
          </a:p>
          <a:p>
            <a:pPr lvl="3"/>
            <a:endParaRPr/>
          </a:p>
          <a:p>
            <a:pPr lvl="4"/>
            <a:endParaRPr/>
          </a:p>
        </p:txBody>
      </p:sp>
      <p:sp>
        <p:nvSpPr>
          <p:cNvPr id="62" name="Author and Date"/>
          <p:cNvSpPr txBox="1">
            <a:spLocks noGrp="1"/>
          </p:cNvSpPr>
          <p:nvPr>
            <p:ph type="body" sz="quarter" idx="22" hasCustomPrompt="1"/>
          </p:nvPr>
        </p:nvSpPr>
        <p:spPr>
          <a:xfrm>
            <a:off x="647700" y="6477943"/>
            <a:ext cx="5721350" cy="214631"/>
          </a:xfrm>
          <a:prstGeom prst="rect">
            <a:avLst/>
          </a:prstGeom>
        </p:spPr>
        <p:txBody>
          <a:bodyPr/>
          <a:lstStyle>
            <a:lvl1pPr defTabSz="283337">
              <a:spcBef>
                <a:spcPts val="1550"/>
              </a:spcBef>
              <a:defRPr sz="970" spc="-29">
                <a:latin typeface="Graphik-Medium"/>
                <a:ea typeface="Graphik-Medium"/>
                <a:cs typeface="Graphik-Medium"/>
                <a:sym typeface="Graphik Medium"/>
              </a:defRPr>
            </a:lvl1pPr>
          </a:lstStyle>
          <a:p>
            <a:r>
              <a:t>Author and Date</a:t>
            </a:r>
          </a:p>
        </p:txBody>
      </p:sp>
      <p:sp>
        <p:nvSpPr>
          <p:cNvPr id="63" name="Slide Title"/>
          <p:cNvSpPr txBox="1">
            <a:spLocks noGrp="1"/>
          </p:cNvSpPr>
          <p:nvPr>
            <p:ph type="title" hasCustomPrompt="1"/>
          </p:nvPr>
        </p:nvSpPr>
        <p:spPr>
          <a:xfrm>
            <a:off x="647700" y="812800"/>
            <a:ext cx="5721350" cy="1233488"/>
          </a:xfrm>
          <a:prstGeom prst="rect">
            <a:avLst/>
          </a:prstGeom>
        </p:spPr>
        <p:txBody>
          <a:bodyPr anchor="t"/>
          <a:lstStyle>
            <a:lvl1pPr defTabSz="292100">
              <a:defRPr sz="5000" b="1" spc="-200">
                <a:latin typeface="+mn-lt"/>
                <a:ea typeface="+mn-ea"/>
                <a:cs typeface="+mn-cs"/>
                <a:sym typeface="Graphik"/>
              </a:defRPr>
            </a:lvl1pPr>
          </a:lstStyle>
          <a:p>
            <a:r>
              <a:t>Slide Title</a:t>
            </a:r>
          </a:p>
        </p:txBody>
      </p:sp>
      <p:sp>
        <p:nvSpPr>
          <p:cNvPr id="64" name="Slide Subtitle"/>
          <p:cNvSpPr txBox="1">
            <a:spLocks noGrp="1"/>
          </p:cNvSpPr>
          <p:nvPr>
            <p:ph type="body" sz="quarter" idx="23" hasCustomPrompt="1"/>
          </p:nvPr>
        </p:nvSpPr>
        <p:spPr>
          <a:xfrm>
            <a:off x="647700" y="2046288"/>
            <a:ext cx="5721351" cy="339186"/>
          </a:xfrm>
          <a:prstGeom prst="rect">
            <a:avLst/>
          </a:prstGeom>
        </p:spPr>
        <p:txBody>
          <a:bodyPr/>
          <a:lstStyle>
            <a:lvl1pPr defTabSz="277495">
              <a:defRPr sz="1663" spc="-50">
                <a:latin typeface="Graphik-SemiboldItalic"/>
                <a:ea typeface="Graphik-SemiboldItalic"/>
                <a:cs typeface="Graphik-SemiboldItalic"/>
                <a:sym typeface="Graphik Semibold"/>
              </a:defRPr>
            </a:lvl1pPr>
          </a:lstStyle>
          <a:p>
            <a:r>
              <a:t>Slide Subtitle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131130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p3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39096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Bullets &amp; Photo" type="tx">
  <p:cSld name="1_Title, Bullets &amp; Photo">
    <p:spTree>
      <p:nvGrpSpPr>
        <p:cNvPr id="1" name="Shape 231"/>
        <p:cNvGrpSpPr/>
        <p:nvPr/>
      </p:nvGrpSpPr>
      <p:grpSpPr>
        <a:xfrm>
          <a:off x="0" y="0"/>
          <a:ext cx="0" cy="0"/>
          <a:chOff x="0" y="0"/>
          <a:chExt cx="0" cy="0"/>
        </a:xfrm>
      </p:grpSpPr>
      <p:sp>
        <p:nvSpPr>
          <p:cNvPr id="232" name="Google Shape;232;p29"/>
          <p:cNvSpPr>
            <a:spLocks noGrp="1"/>
          </p:cNvSpPr>
          <p:nvPr>
            <p:ph type="pic" idx="2"/>
          </p:nvPr>
        </p:nvSpPr>
        <p:spPr>
          <a:xfrm>
            <a:off x="5118245" y="-1"/>
            <a:ext cx="10280730" cy="6858000"/>
          </a:xfrm>
          <a:prstGeom prst="rect">
            <a:avLst/>
          </a:prstGeom>
          <a:noFill/>
          <a:ln>
            <a:noFill/>
          </a:ln>
        </p:spPr>
      </p:sp>
      <p:sp>
        <p:nvSpPr>
          <p:cNvPr id="233" name="Google Shape;233;p29"/>
          <p:cNvSpPr txBox="1">
            <a:spLocks noGrp="1"/>
          </p:cNvSpPr>
          <p:nvPr>
            <p:ph type="body" idx="1"/>
          </p:nvPr>
        </p:nvSpPr>
        <p:spPr>
          <a:xfrm>
            <a:off x="647700" y="2628900"/>
            <a:ext cx="5721350" cy="344328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650"/>
              </a:spcBef>
              <a:spcAft>
                <a:spcPts val="0"/>
              </a:spcAft>
              <a:buClr>
                <a:srgbClr val="000000"/>
              </a:buClr>
              <a:buSzPts val="2000"/>
              <a:buFont typeface="Play"/>
              <a:buNone/>
              <a:defRPr sz="2000" cap="none">
                <a:latin typeface="Play"/>
                <a:ea typeface="Play"/>
                <a:cs typeface="Play"/>
                <a:sym typeface="Play"/>
              </a:defRPr>
            </a:lvl1pPr>
            <a:lvl2pPr marL="914400" lvl="1" indent="-228600" algn="l">
              <a:lnSpc>
                <a:spcPct val="100000"/>
              </a:lnSpc>
              <a:spcBef>
                <a:spcPts val="1650"/>
              </a:spcBef>
              <a:spcAft>
                <a:spcPts val="0"/>
              </a:spcAft>
              <a:buClr>
                <a:srgbClr val="000000"/>
              </a:buClr>
              <a:buSzPts val="2000"/>
              <a:buFont typeface="Play"/>
              <a:buNone/>
              <a:defRPr sz="2000" cap="none">
                <a:latin typeface="Play"/>
                <a:ea typeface="Play"/>
                <a:cs typeface="Play"/>
                <a:sym typeface="Play"/>
              </a:defRPr>
            </a:lvl2pPr>
            <a:lvl3pPr marL="1371600" lvl="2" indent="-228600" algn="l">
              <a:lnSpc>
                <a:spcPct val="100000"/>
              </a:lnSpc>
              <a:spcBef>
                <a:spcPts val="1650"/>
              </a:spcBef>
              <a:spcAft>
                <a:spcPts val="0"/>
              </a:spcAft>
              <a:buClr>
                <a:srgbClr val="000000"/>
              </a:buClr>
              <a:buSzPts val="2000"/>
              <a:buFont typeface="Play"/>
              <a:buNone/>
              <a:defRPr sz="2000" cap="none">
                <a:latin typeface="Play"/>
                <a:ea typeface="Play"/>
                <a:cs typeface="Play"/>
                <a:sym typeface="Play"/>
              </a:defRPr>
            </a:lvl3pPr>
            <a:lvl4pPr marL="1828800" lvl="3" indent="-228600" algn="l">
              <a:lnSpc>
                <a:spcPct val="100000"/>
              </a:lnSpc>
              <a:spcBef>
                <a:spcPts val="1650"/>
              </a:spcBef>
              <a:spcAft>
                <a:spcPts val="0"/>
              </a:spcAft>
              <a:buClr>
                <a:srgbClr val="000000"/>
              </a:buClr>
              <a:buSzPts val="2000"/>
              <a:buFont typeface="Play"/>
              <a:buNone/>
              <a:defRPr sz="2000" cap="none">
                <a:latin typeface="Play"/>
                <a:ea typeface="Play"/>
                <a:cs typeface="Play"/>
                <a:sym typeface="Play"/>
              </a:defRPr>
            </a:lvl4pPr>
            <a:lvl5pPr marL="2286000" lvl="4" indent="-228600" algn="l">
              <a:lnSpc>
                <a:spcPct val="100000"/>
              </a:lnSpc>
              <a:spcBef>
                <a:spcPts val="1650"/>
              </a:spcBef>
              <a:spcAft>
                <a:spcPts val="0"/>
              </a:spcAft>
              <a:buClr>
                <a:srgbClr val="000000"/>
              </a:buClr>
              <a:buSzPts val="2000"/>
              <a:buFont typeface="Play"/>
              <a:buNone/>
              <a:defRPr sz="2000" cap="none">
                <a:latin typeface="Play"/>
                <a:ea typeface="Play"/>
                <a:cs typeface="Play"/>
                <a:sym typeface="Play"/>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4" name="Google Shape;234;p29"/>
          <p:cNvSpPr txBox="1">
            <a:spLocks noGrp="1"/>
          </p:cNvSpPr>
          <p:nvPr>
            <p:ph type="body" idx="3"/>
          </p:nvPr>
        </p:nvSpPr>
        <p:spPr>
          <a:xfrm>
            <a:off x="647700" y="6477943"/>
            <a:ext cx="5721350" cy="21463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550"/>
              </a:spcBef>
              <a:spcAft>
                <a:spcPts val="0"/>
              </a:spcAft>
              <a:buClr>
                <a:srgbClr val="000000"/>
              </a:buClr>
              <a:buSzPts val="970"/>
              <a:buFont typeface="Play"/>
              <a:buNone/>
              <a:defRPr sz="970">
                <a:latin typeface="Play"/>
                <a:ea typeface="Play"/>
                <a:cs typeface="Play"/>
                <a:sym typeface="Play"/>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5" name="Google Shape;235;p29"/>
          <p:cNvSpPr txBox="1">
            <a:spLocks noGrp="1"/>
          </p:cNvSpPr>
          <p:nvPr>
            <p:ph type="title"/>
          </p:nvPr>
        </p:nvSpPr>
        <p:spPr>
          <a:xfrm>
            <a:off x="647700" y="812800"/>
            <a:ext cx="5721350" cy="1233488"/>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5000"/>
              <a:buFont typeface="Play"/>
              <a:buNone/>
              <a:defRPr sz="5000" b="1">
                <a:latin typeface="Play"/>
                <a:ea typeface="Play"/>
                <a:cs typeface="Play"/>
                <a:sym typeface="Play"/>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36" name="Google Shape;236;p29"/>
          <p:cNvSpPr txBox="1">
            <a:spLocks noGrp="1"/>
          </p:cNvSpPr>
          <p:nvPr>
            <p:ph type="body" idx="4"/>
          </p:nvPr>
        </p:nvSpPr>
        <p:spPr>
          <a:xfrm>
            <a:off x="647700" y="2046288"/>
            <a:ext cx="5721351" cy="339186"/>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1663"/>
              <a:buFont typeface="Play"/>
              <a:buNone/>
              <a:defRPr sz="1662">
                <a:latin typeface="Play"/>
                <a:ea typeface="Play"/>
                <a:cs typeface="Play"/>
                <a:sym typeface="Play"/>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7" name="Google Shape;237;p29"/>
          <p:cNvSpPr txBox="1">
            <a:spLocks noGrp="1"/>
          </p:cNvSpPr>
          <p:nvPr>
            <p:ph type="sldNum" idx="12"/>
          </p:nvPr>
        </p:nvSpPr>
        <p:spPr>
          <a:xfrm>
            <a:off x="11365625" y="6450539"/>
            <a:ext cx="246862" cy="241092"/>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buNone/>
              <a:defRPr sz="900">
                <a:latin typeface="Play"/>
                <a:ea typeface="Play"/>
                <a:cs typeface="Play"/>
                <a:sym typeface="Play"/>
              </a:defRPr>
            </a:lvl1pPr>
            <a:lvl2pPr marL="0" lvl="1" indent="0" algn="l">
              <a:lnSpc>
                <a:spcPct val="100000"/>
              </a:lnSpc>
              <a:spcBef>
                <a:spcPts val="0"/>
              </a:spcBef>
              <a:buNone/>
              <a:defRPr sz="900">
                <a:latin typeface="Play"/>
                <a:ea typeface="Play"/>
                <a:cs typeface="Play"/>
                <a:sym typeface="Play"/>
              </a:defRPr>
            </a:lvl2pPr>
            <a:lvl3pPr marL="0" lvl="2" indent="0" algn="l">
              <a:lnSpc>
                <a:spcPct val="100000"/>
              </a:lnSpc>
              <a:spcBef>
                <a:spcPts val="0"/>
              </a:spcBef>
              <a:buNone/>
              <a:defRPr sz="900">
                <a:latin typeface="Play"/>
                <a:ea typeface="Play"/>
                <a:cs typeface="Play"/>
                <a:sym typeface="Play"/>
              </a:defRPr>
            </a:lvl3pPr>
            <a:lvl4pPr marL="0" lvl="3" indent="0" algn="l">
              <a:lnSpc>
                <a:spcPct val="100000"/>
              </a:lnSpc>
              <a:spcBef>
                <a:spcPts val="0"/>
              </a:spcBef>
              <a:buNone/>
              <a:defRPr sz="900">
                <a:latin typeface="Play"/>
                <a:ea typeface="Play"/>
                <a:cs typeface="Play"/>
                <a:sym typeface="Play"/>
              </a:defRPr>
            </a:lvl4pPr>
            <a:lvl5pPr marL="0" lvl="4" indent="0" algn="l">
              <a:lnSpc>
                <a:spcPct val="100000"/>
              </a:lnSpc>
              <a:spcBef>
                <a:spcPts val="0"/>
              </a:spcBef>
              <a:buNone/>
              <a:defRPr sz="900">
                <a:latin typeface="Play"/>
                <a:ea typeface="Play"/>
                <a:cs typeface="Play"/>
                <a:sym typeface="Play"/>
              </a:defRPr>
            </a:lvl5pPr>
            <a:lvl6pPr marL="0" lvl="5" indent="0" algn="l">
              <a:lnSpc>
                <a:spcPct val="100000"/>
              </a:lnSpc>
              <a:spcBef>
                <a:spcPts val="0"/>
              </a:spcBef>
              <a:buNone/>
              <a:defRPr sz="900">
                <a:latin typeface="Play"/>
                <a:ea typeface="Play"/>
                <a:cs typeface="Play"/>
                <a:sym typeface="Play"/>
              </a:defRPr>
            </a:lvl6pPr>
            <a:lvl7pPr marL="0" lvl="6" indent="0" algn="l">
              <a:lnSpc>
                <a:spcPct val="100000"/>
              </a:lnSpc>
              <a:spcBef>
                <a:spcPts val="0"/>
              </a:spcBef>
              <a:buNone/>
              <a:defRPr sz="900">
                <a:latin typeface="Play"/>
                <a:ea typeface="Play"/>
                <a:cs typeface="Play"/>
                <a:sym typeface="Play"/>
              </a:defRPr>
            </a:lvl7pPr>
            <a:lvl8pPr marL="0" lvl="7" indent="0" algn="l">
              <a:lnSpc>
                <a:spcPct val="100000"/>
              </a:lnSpc>
              <a:spcBef>
                <a:spcPts val="0"/>
              </a:spcBef>
              <a:buNone/>
              <a:defRPr sz="900">
                <a:latin typeface="Play"/>
                <a:ea typeface="Play"/>
                <a:cs typeface="Play"/>
                <a:sym typeface="Play"/>
              </a:defRPr>
            </a:lvl8pPr>
            <a:lvl9pPr marL="0" lvl="8" indent="0" algn="l">
              <a:lnSpc>
                <a:spcPct val="100000"/>
              </a:lnSpc>
              <a:spcBef>
                <a:spcPts val="0"/>
              </a:spcBef>
              <a:buNone/>
              <a:defRPr sz="900">
                <a:latin typeface="Play"/>
                <a:ea typeface="Play"/>
                <a:cs typeface="Play"/>
                <a:sym typeface="Pla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7306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F807-4342-0FE7-7912-A7DC4210D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A5C681-5B8B-BD24-9E20-3C37C71A3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D5FA5F-D2DA-B5E4-18D8-3E2431862A06}"/>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58CD61BE-4635-6121-A91F-4495C3277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19BA1-9C4C-6354-F5E5-C5AF55FD46F7}"/>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398891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9DE4-2794-BDE1-C421-636B3E276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0EB556-34EB-8E77-BE4B-1464F6269E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DBFED-590A-1B44-7C36-52E6DE8812EB}"/>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B3992191-4A42-B794-14E8-287550348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0D8DA-7154-E959-74A0-598ADA11E20C}"/>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3262449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C102-A01D-1B35-67C4-C70447E8E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CFDEB7-6C2C-AF45-0D8A-05EA2ED4B3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082F3-E7C7-211A-3CC7-E8C647C40B8D}"/>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B6B16804-9610-642A-DC73-5054BCA70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EA897-D0E4-1872-EBA5-2952A918B5F5}"/>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512096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099C-B141-ACD9-9301-E0C8BDDFA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16192-0BA3-B200-5A0C-36849A6F9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4E3850-6AE7-02A0-F501-0179EB345F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FF27E7-F80B-C5FE-8FB5-807F594E6189}"/>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6" name="Footer Placeholder 5">
            <a:extLst>
              <a:ext uri="{FF2B5EF4-FFF2-40B4-BE49-F238E27FC236}">
                <a16:creationId xmlns:a16="http://schemas.microsoft.com/office/drawing/2014/main" id="{2F3A8969-6350-23D4-C838-4F612857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F9028-DD40-96FC-CDEE-B06C800A4BFE}"/>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2667738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43AD-4442-35F4-B651-DEC41F9908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20C98-1DD3-FBBB-DBD7-39DF289F9D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808A85-ED2F-E86C-01DB-A188A899B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B7B6D8-0764-9C73-87B0-7CF7C5225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C4CB81-9A76-06C7-3B1F-A78DA705C2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E49B7-1AC1-F09A-F6F9-E589014DB47D}"/>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8" name="Footer Placeholder 7">
            <a:extLst>
              <a:ext uri="{FF2B5EF4-FFF2-40B4-BE49-F238E27FC236}">
                <a16:creationId xmlns:a16="http://schemas.microsoft.com/office/drawing/2014/main" id="{CF163A98-FEF5-5989-8760-DEFC4D07F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6CFB2D-7FCE-FADB-39D7-4FD61A870BEF}"/>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930661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526A-491B-4C65-6479-6A0384F89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BCBABE-2E98-3E75-65AB-B502DF911AFC}"/>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4" name="Footer Placeholder 3">
            <a:extLst>
              <a:ext uri="{FF2B5EF4-FFF2-40B4-BE49-F238E27FC236}">
                <a16:creationId xmlns:a16="http://schemas.microsoft.com/office/drawing/2014/main" id="{4F83798D-BCAB-B6E9-A3DC-ADC51126E6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F4241-A345-41B2-D968-4D70C938BE1F}"/>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245192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A5ECE-A95F-3EEB-39AE-EC04CE268ED0}"/>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3" name="Footer Placeholder 2">
            <a:extLst>
              <a:ext uri="{FF2B5EF4-FFF2-40B4-BE49-F238E27FC236}">
                <a16:creationId xmlns:a16="http://schemas.microsoft.com/office/drawing/2014/main" id="{0193C6C5-FCFA-DC67-3AE5-4B53F65DD1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23121A-EFB4-523B-30BF-D49B10480D13}"/>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2809072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F3E-8FE2-6FA2-8E14-399201C2F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B2A07-E96B-85F4-3783-BD8B28734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EE38F-E56B-FA8A-0D5F-3E352FE46CDC}"/>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F820797B-F947-C0E7-C575-1A3E54E9E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44CF-CFEC-C4C2-84ED-234B5371F32F}"/>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648156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10A9-1A2D-EFA1-EB96-ADD883181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74A0D9-9744-BD8B-2528-82AC3D4DF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F4EC8-F6BD-82DF-4A37-2CDBB18EF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52D70-2234-7CEA-0BBF-24D4A8C5666B}"/>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6" name="Footer Placeholder 5">
            <a:extLst>
              <a:ext uri="{FF2B5EF4-FFF2-40B4-BE49-F238E27FC236}">
                <a16:creationId xmlns:a16="http://schemas.microsoft.com/office/drawing/2014/main" id="{6A9506FF-C63D-7013-91E5-BBFF60CC0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737C3-C8A4-0C5B-9F2D-70D44E69004A}"/>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142909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3E53-6E55-A5F0-CA41-3C6530C5C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5EBBD-BC81-53DF-A509-7C8140152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E0CC-F06A-B4EA-CF54-2EAE7B1DD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5AA2C-2873-ECC1-FFF7-AFE7A4A03B52}"/>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6" name="Footer Placeholder 5">
            <a:extLst>
              <a:ext uri="{FF2B5EF4-FFF2-40B4-BE49-F238E27FC236}">
                <a16:creationId xmlns:a16="http://schemas.microsoft.com/office/drawing/2014/main" id="{98F87E05-1F5A-03F2-8A8E-6AEBDEC81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B4E6C-FDD0-CB7D-F3CD-030F3BAA9384}"/>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895434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3436-6C5C-2147-73D5-750244C4C4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A5B1C1-0981-4535-9833-4123F15D07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AE55E-A280-B5CA-8C19-691F07307405}"/>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1DAA6C4B-7567-70B9-F611-CA2F6FACF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5DB26-C52A-6C13-2DE7-54C8991FE86A}"/>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544519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DC695-DECA-5258-3603-4581C53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E1F4B-023A-CB62-F6FF-E5A6A46AF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16DF2-1BE6-BD25-7DA9-5FB7857BDAC4}"/>
              </a:ext>
            </a:extLst>
          </p:cNvPr>
          <p:cNvSpPr>
            <a:spLocks noGrp="1"/>
          </p:cNvSpPr>
          <p:nvPr>
            <p:ph type="dt" sz="half" idx="10"/>
          </p:nvPr>
        </p:nvSpPr>
        <p:spPr/>
        <p:txBody>
          <a:body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3212C019-34DD-8AA8-BF5A-0FFCE8EC5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5A0FE-40A5-3DC3-2394-61EF2B20BC69}"/>
              </a:ext>
            </a:extLst>
          </p:cNvPr>
          <p:cNvSpPr>
            <a:spLocks noGrp="1"/>
          </p:cNvSpPr>
          <p:nvPr>
            <p:ph type="sldNum" sz="quarter" idx="12"/>
          </p:nvPr>
        </p:nvSpPr>
        <p:spPr/>
        <p:txBody>
          <a:bodyPr/>
          <a:lstStyle/>
          <a:p>
            <a:fld id="{C9686CD1-21EF-A440-983C-C184EF3D7A86}" type="slidenum">
              <a:rPr lang="en-US" smtClean="0"/>
              <a:t>‹#›</a:t>
            </a:fld>
            <a:endParaRPr lang="en-US"/>
          </a:p>
        </p:txBody>
      </p:sp>
    </p:spTree>
    <p:extLst>
      <p:ext uri="{BB962C8B-B14F-4D97-AF65-F5344CB8AC3E}">
        <p14:creationId xmlns:p14="http://schemas.microsoft.com/office/powerpoint/2010/main" val="3992705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89B8EACC-FC34-9828-73E8-85F6A00D7D35}"/>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3" name="Picture 2" descr="A blue hexagons on a white background&#10;&#10;AI-generated content may be incorrect.">
            <a:extLst>
              <a:ext uri="{FF2B5EF4-FFF2-40B4-BE49-F238E27FC236}">
                <a16:creationId xmlns:a16="http://schemas.microsoft.com/office/drawing/2014/main" id="{19C82E02-F609-234F-B62C-E5EA91072149}"/>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7" name="Title 1">
            <a:extLst>
              <a:ext uri="{FF2B5EF4-FFF2-40B4-BE49-F238E27FC236}">
                <a16:creationId xmlns:a16="http://schemas.microsoft.com/office/drawing/2014/main" id="{BE919BAF-5934-8FAA-F00A-26A1B87EADA9}"/>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dirty="0"/>
              <a:t>Title slide headline</a:t>
            </a:r>
          </a:p>
        </p:txBody>
      </p:sp>
      <p:sp>
        <p:nvSpPr>
          <p:cNvPr id="9" name="Subtitle 2">
            <a:extLst>
              <a:ext uri="{FF2B5EF4-FFF2-40B4-BE49-F238E27FC236}">
                <a16:creationId xmlns:a16="http://schemas.microsoft.com/office/drawing/2014/main" id="{666DA5D4-728B-021E-1E1B-C7B31743BE9D}"/>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Copy</a:t>
            </a:r>
          </a:p>
        </p:txBody>
      </p:sp>
      <p:sp>
        <p:nvSpPr>
          <p:cNvPr id="20" name="TextBox 19">
            <a:extLst>
              <a:ext uri="{FF2B5EF4-FFF2-40B4-BE49-F238E27FC236}">
                <a16:creationId xmlns:a16="http://schemas.microsoft.com/office/drawing/2014/main" id="{B9D041D8-F1CF-F19F-3948-C02E78438925}"/>
              </a:ext>
            </a:extLst>
          </p:cNvPr>
          <p:cNvSpPr txBox="1"/>
          <p:nvPr userDrawn="1"/>
        </p:nvSpPr>
        <p:spPr>
          <a:xfrm>
            <a:off x="7641357" y="6306207"/>
            <a:ext cx="4192680" cy="307777"/>
          </a:xfrm>
          <a:prstGeom prst="rect">
            <a:avLst/>
          </a:prstGeom>
          <a:noFill/>
        </p:spPr>
        <p:txBody>
          <a:bodyPr wrap="square" rtlCol="0">
            <a:spAutoFit/>
          </a:bodyPr>
          <a:lstStyle/>
          <a:p>
            <a:pPr algn="r"/>
            <a:r>
              <a:rPr lang="en-US" sz="1400" dirty="0">
                <a:solidFill>
                  <a:schemeClr val="accent2"/>
                </a:solidFill>
                <a:latin typeface="Figtree" pitchFamily="2" charset="0"/>
              </a:rPr>
              <a:t>Alone we are </a:t>
            </a:r>
            <a:r>
              <a:rPr lang="en-US" sz="1400" dirty="0">
                <a:solidFill>
                  <a:schemeClr val="accent1"/>
                </a:solidFill>
                <a:latin typeface="Figtree" pitchFamily="2" charset="0"/>
              </a:rPr>
              <a:t>rare.</a:t>
            </a:r>
            <a:r>
              <a:rPr lang="en-US" sz="1400" dirty="0">
                <a:solidFill>
                  <a:schemeClr val="accent2"/>
                </a:solidFill>
                <a:latin typeface="Figtree" pitchFamily="2" charset="0"/>
              </a:rPr>
              <a:t> Together we are </a:t>
            </a:r>
            <a:r>
              <a:rPr lang="en-US" sz="1400" dirty="0">
                <a:solidFill>
                  <a:srgbClr val="FC4C02"/>
                </a:solidFill>
                <a:latin typeface="Figtree" pitchFamily="2" charset="0"/>
              </a:rPr>
              <a:t>strong.</a:t>
            </a:r>
            <a:r>
              <a:rPr lang="en-US" sz="1400" baseline="30000" dirty="0">
                <a:solidFill>
                  <a:srgbClr val="FC4C02"/>
                </a:solidFill>
                <a:latin typeface="Figtree" pitchFamily="2" charset="0"/>
              </a:rPr>
              <a:t>®</a:t>
            </a:r>
          </a:p>
        </p:txBody>
      </p:sp>
      <p:pic>
        <p:nvPicPr>
          <p:cNvPr id="11" name="Picture 10" descr="A black background with blue and orange text&#10;&#10;AI-generated content may be incorrect.">
            <a:extLst>
              <a:ext uri="{FF2B5EF4-FFF2-40B4-BE49-F238E27FC236}">
                <a16:creationId xmlns:a16="http://schemas.microsoft.com/office/drawing/2014/main" id="{05388FBE-315B-4CDF-B798-F89E5F0D8DFA}"/>
              </a:ext>
            </a:extLst>
          </p:cNvPr>
          <p:cNvPicPr>
            <a:picLocks noChangeAspect="1"/>
          </p:cNvPicPr>
          <p:nvPr userDrawn="1"/>
        </p:nvPicPr>
        <p:blipFill>
          <a:blip r:embed="rId4"/>
          <a:stretch>
            <a:fillRect/>
          </a:stretch>
        </p:blipFill>
        <p:spPr>
          <a:xfrm>
            <a:off x="3194774" y="555747"/>
            <a:ext cx="5802451" cy="2041090"/>
          </a:xfrm>
          <a:prstGeom prst="rect">
            <a:avLst/>
          </a:prstGeom>
        </p:spPr>
      </p:pic>
    </p:spTree>
    <p:extLst>
      <p:ext uri="{BB962C8B-B14F-4D97-AF65-F5344CB8AC3E}">
        <p14:creationId xmlns:p14="http://schemas.microsoft.com/office/powerpoint/2010/main" val="149180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845-440D-1C7B-E77C-F5EE820CC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DB70-B5A7-65B7-C9D7-37551F0A9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75C7C-D50A-9AAE-4019-CEB8706B6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1C8-9D11-DCCF-5ED0-065184964E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7CFC1869-96C4-E2B3-93E7-58A2BF47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25FAB-17C9-D754-B7C9-588DCB33762B}"/>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4796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E8AA-2C95-C54D-CCE5-F736E47BE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5C78A-DED4-CB30-DBFC-DB9B6E6B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5A907-4120-5F68-2E96-54EAC3603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90799-1478-7175-C4EF-1F5297BFB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475CA-1F73-80FB-9FEC-85355C568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15CB3-3D27-76BB-83C3-910930E249E8}"/>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8" name="Footer Placeholder 7">
            <a:extLst>
              <a:ext uri="{FF2B5EF4-FFF2-40B4-BE49-F238E27FC236}">
                <a16:creationId xmlns:a16="http://schemas.microsoft.com/office/drawing/2014/main" id="{C19F6311-8EDE-BF8F-DBDB-19ED942BE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E43E0-C47E-9A13-D96A-2168438CA281}"/>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70657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A55-514A-C98A-2216-3852D3DBC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67A0F-18F1-23AB-3049-35C492FCF3DB}"/>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4" name="Footer Placeholder 3">
            <a:extLst>
              <a:ext uri="{FF2B5EF4-FFF2-40B4-BE49-F238E27FC236}">
                <a16:creationId xmlns:a16="http://schemas.microsoft.com/office/drawing/2014/main" id="{EF9B6FD7-509E-37C6-876E-639B37EB3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619BF-1872-1CD6-A463-7F8170D8A866}"/>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04808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76A1F-F6CB-54C4-AC7F-346E27B06B5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3" name="Footer Placeholder 2">
            <a:extLst>
              <a:ext uri="{FF2B5EF4-FFF2-40B4-BE49-F238E27FC236}">
                <a16:creationId xmlns:a16="http://schemas.microsoft.com/office/drawing/2014/main" id="{A9C3CCF4-0F59-9297-9D39-2BE3208BC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4253-4D8A-D9F1-ED8E-0B46580F8ED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73805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B883-C7F0-451F-5028-C9EB66D5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EF19E-CDAA-8044-D600-EB32740EA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11FC8-3659-54FF-F1BE-46C92A8D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54B-8668-5D5B-B02B-071FC1A117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89DA48A4-9B3E-2408-9614-B39511FD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80B93-D7BE-7B07-4C74-B11C310CE65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3694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204-6762-DBA9-71FF-648CD26C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37B3A-BE8F-E6EB-0BCA-3284B597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1B7A6-D482-45AE-1082-02F4B7450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80451-8AAE-C698-0EC9-C4AC4650441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BEA5B6B3-D4C3-DE1D-B3B5-DA2AD3530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6207A-FDA5-AEF4-F9EE-2A583C548C8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59176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B9151-A683-A67A-420D-A5815DC6B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276B6-2713-9390-0549-5A2E99FBA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A2B1-545E-B4A5-3FB4-763580D0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A99CB79B-B4E9-4990-FA30-EC522762A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A0879D-CE11-77F9-85B0-00CEF8FA6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2CB6D-8528-4BF6-9A81-F1DA06584073}" type="slidenum">
              <a:rPr lang="en-US" smtClean="0"/>
              <a:t>‹#›</a:t>
            </a:fld>
            <a:endParaRPr lang="en-US"/>
          </a:p>
        </p:txBody>
      </p:sp>
    </p:spTree>
    <p:extLst>
      <p:ext uri="{BB962C8B-B14F-4D97-AF65-F5344CB8AC3E}">
        <p14:creationId xmlns:p14="http://schemas.microsoft.com/office/powerpoint/2010/main" val="144502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99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E3672-C969-91D4-09C2-DE38D7EE6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BB3F98-60A4-0620-D4A5-1AEF534EE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163C2-73FF-ADFA-0A6B-4AA1A46F4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D73C00-0DAF-134B-B7F8-69F6B7C1E050}" type="datetimeFigureOut">
              <a:rPr lang="en-US" smtClean="0"/>
              <a:t>5/4/2026</a:t>
            </a:fld>
            <a:endParaRPr lang="en-US"/>
          </a:p>
        </p:txBody>
      </p:sp>
      <p:sp>
        <p:nvSpPr>
          <p:cNvPr id="5" name="Footer Placeholder 4">
            <a:extLst>
              <a:ext uri="{FF2B5EF4-FFF2-40B4-BE49-F238E27FC236}">
                <a16:creationId xmlns:a16="http://schemas.microsoft.com/office/drawing/2014/main" id="{CED1CC51-1FE1-6E7A-5300-F29CEB767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969153-88B8-31D6-F225-D7AA7F634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686CD1-21EF-A440-983C-C184EF3D7A86}" type="slidenum">
              <a:rPr lang="en-US" smtClean="0"/>
              <a:t>‹#›</a:t>
            </a:fld>
            <a:endParaRPr lang="en-US"/>
          </a:p>
        </p:txBody>
      </p:sp>
    </p:spTree>
    <p:extLst>
      <p:ext uri="{BB962C8B-B14F-4D97-AF65-F5344CB8AC3E}">
        <p14:creationId xmlns:p14="http://schemas.microsoft.com/office/powerpoint/2010/main" val="3281276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gif"/><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hyperlink" Target="mailto:mmcco@pennmedicine.upenn.edu"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50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FF0AFC-BCC9-B05B-023B-FFDAE00BA5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7B6E65-09F8-3320-6797-341693592AD9}"/>
              </a:ext>
            </a:extLst>
          </p:cNvPr>
          <p:cNvSpPr txBox="1"/>
          <p:nvPr/>
        </p:nvSpPr>
        <p:spPr>
          <a:xfrm>
            <a:off x="4931228" y="6322390"/>
            <a:ext cx="3004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Source: MPO-Mag</a:t>
            </a:r>
          </a:p>
        </p:txBody>
      </p:sp>
      <p:pic>
        <p:nvPicPr>
          <p:cNvPr id="6" name="Google Shape;132;p20">
            <a:extLst>
              <a:ext uri="{FF2B5EF4-FFF2-40B4-BE49-F238E27FC236}">
                <a16:creationId xmlns:a16="http://schemas.microsoft.com/office/drawing/2014/main" id="{2121B125-8279-99FD-1C8A-E8F96619A9F7}"/>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4" name="Picture 3">
            <a:extLst>
              <a:ext uri="{FF2B5EF4-FFF2-40B4-BE49-F238E27FC236}">
                <a16:creationId xmlns:a16="http://schemas.microsoft.com/office/drawing/2014/main" id="{492C2EFB-C7B5-54BA-0413-5C255B3DC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14" y="650067"/>
            <a:ext cx="10493797" cy="5672323"/>
          </a:xfrm>
          <a:prstGeom prst="rect">
            <a:avLst/>
          </a:prstGeom>
        </p:spPr>
      </p:pic>
    </p:spTree>
    <p:extLst>
      <p:ext uri="{BB962C8B-B14F-4D97-AF65-F5344CB8AC3E}">
        <p14:creationId xmlns:p14="http://schemas.microsoft.com/office/powerpoint/2010/main" val="330926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F13F24-42BE-72DE-A4E3-B3B39FAA8643}"/>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BC52D122-3781-1C5E-E3A0-D673C89610B6}"/>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27" name="Picture 26">
            <a:extLst>
              <a:ext uri="{FF2B5EF4-FFF2-40B4-BE49-F238E27FC236}">
                <a16:creationId xmlns:a16="http://schemas.microsoft.com/office/drawing/2014/main" id="{80DB2424-57F1-F685-400D-1C0143227909}"/>
              </a:ext>
            </a:extLst>
          </p:cNvPr>
          <p:cNvPicPr>
            <a:picLocks noChangeAspect="1"/>
          </p:cNvPicPr>
          <p:nvPr/>
        </p:nvPicPr>
        <p:blipFill>
          <a:blip r:embed="rId4"/>
          <a:stretch>
            <a:fillRect/>
          </a:stretch>
        </p:blipFill>
        <p:spPr>
          <a:xfrm>
            <a:off x="1206419" y="549802"/>
            <a:ext cx="10237149" cy="5758396"/>
          </a:xfrm>
          <a:prstGeom prst="rect">
            <a:avLst/>
          </a:prstGeom>
        </p:spPr>
      </p:pic>
    </p:spTree>
    <p:extLst>
      <p:ext uri="{BB962C8B-B14F-4D97-AF65-F5344CB8AC3E}">
        <p14:creationId xmlns:p14="http://schemas.microsoft.com/office/powerpoint/2010/main" val="1877666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2"/>
        <p:cNvGrpSpPr/>
        <p:nvPr/>
      </p:nvGrpSpPr>
      <p:grpSpPr>
        <a:xfrm>
          <a:off x="0" y="0"/>
          <a:ext cx="0" cy="0"/>
          <a:chOff x="0" y="0"/>
          <a:chExt cx="0" cy="0"/>
        </a:xfrm>
      </p:grpSpPr>
      <p:pic>
        <p:nvPicPr>
          <p:cNvPr id="2" name="Picture 1">
            <a:extLst>
              <a:ext uri="{FF2B5EF4-FFF2-40B4-BE49-F238E27FC236}">
                <a16:creationId xmlns:a16="http://schemas.microsoft.com/office/drawing/2014/main" id="{2F7EF503-F4CD-A1B2-8697-DD14F4D349EE}"/>
              </a:ext>
            </a:extLst>
          </p:cNvPr>
          <p:cNvPicPr>
            <a:picLocks noChangeAspect="1"/>
          </p:cNvPicPr>
          <p:nvPr/>
        </p:nvPicPr>
        <p:blipFill>
          <a:blip r:embed="rId3"/>
          <a:stretch>
            <a:fillRect/>
          </a:stretch>
        </p:blipFill>
        <p:spPr>
          <a:xfrm>
            <a:off x="0" y="-1"/>
            <a:ext cx="12192000" cy="6858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F6A4E3-38B5-40ED-7D9A-14407A44AC9B}"/>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14A13742-09A0-55AF-FDA1-EEF377818EE4}"/>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6" name="Picture 5">
            <a:extLst>
              <a:ext uri="{FF2B5EF4-FFF2-40B4-BE49-F238E27FC236}">
                <a16:creationId xmlns:a16="http://schemas.microsoft.com/office/drawing/2014/main" id="{855C94D1-8E5B-4936-AA5F-ABB717DB2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110" y="453464"/>
            <a:ext cx="8333780" cy="6136268"/>
          </a:xfrm>
          <a:prstGeom prst="rect">
            <a:avLst/>
          </a:prstGeom>
        </p:spPr>
      </p:pic>
    </p:spTree>
    <p:extLst>
      <p:ext uri="{BB962C8B-B14F-4D97-AF65-F5344CB8AC3E}">
        <p14:creationId xmlns:p14="http://schemas.microsoft.com/office/powerpoint/2010/main" val="3511666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3AB0-AEE5-1174-6C94-2AB15E391725}"/>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5857F4C7-1D07-0682-D22A-361F34F3DD70}"/>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3" name="Picture 2">
            <a:extLst>
              <a:ext uri="{FF2B5EF4-FFF2-40B4-BE49-F238E27FC236}">
                <a16:creationId xmlns:a16="http://schemas.microsoft.com/office/drawing/2014/main" id="{EBF88977-FCC3-D110-448F-1AB135D9ED4C}"/>
              </a:ext>
            </a:extLst>
          </p:cNvPr>
          <p:cNvPicPr>
            <a:picLocks noChangeAspect="1"/>
          </p:cNvPicPr>
          <p:nvPr/>
        </p:nvPicPr>
        <p:blipFill>
          <a:blip r:embed="rId4"/>
          <a:stretch>
            <a:fillRect/>
          </a:stretch>
        </p:blipFill>
        <p:spPr>
          <a:xfrm>
            <a:off x="1966562" y="195750"/>
            <a:ext cx="8012323" cy="6466499"/>
          </a:xfrm>
          <a:prstGeom prst="rect">
            <a:avLst/>
          </a:prstGeom>
        </p:spPr>
      </p:pic>
    </p:spTree>
    <p:extLst>
      <p:ext uri="{BB962C8B-B14F-4D97-AF65-F5344CB8AC3E}">
        <p14:creationId xmlns:p14="http://schemas.microsoft.com/office/powerpoint/2010/main" val="2265339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SzPts val="990"/>
            </a:pPr>
            <a:r>
              <a:rPr lang="en" sz="3760" dirty="0">
                <a:solidFill>
                  <a:schemeClr val="bg1"/>
                </a:solidFill>
                <a:latin typeface="Century Gothic" panose="020B0502020202020204" pitchFamily="34" charset="0"/>
              </a:rPr>
              <a:t>Case Study: </a:t>
            </a:r>
            <a:r>
              <a:rPr lang="en" sz="3760" b="1" i="1" dirty="0">
                <a:solidFill>
                  <a:schemeClr val="bg1"/>
                </a:solidFill>
                <a:latin typeface="Century Gothic" panose="020B0502020202020204" pitchFamily="34" charset="0"/>
              </a:rPr>
              <a:t>6x Return on Investment</a:t>
            </a:r>
            <a:endParaRPr sz="3760" b="1" i="1" dirty="0">
              <a:solidFill>
                <a:schemeClr val="bg1"/>
              </a:solidFill>
              <a:latin typeface="Century Gothic" panose="020B0502020202020204" pitchFamily="34" charset="0"/>
            </a:endParaRPr>
          </a:p>
        </p:txBody>
      </p:sp>
      <p:pic>
        <p:nvPicPr>
          <p:cNvPr id="373" name="Google Shape;373;p46"/>
          <p:cNvPicPr preferRelativeResize="0"/>
          <p:nvPr/>
        </p:nvPicPr>
        <p:blipFill>
          <a:blip r:embed="rId3">
            <a:alphaModFix/>
          </a:blip>
          <a:stretch>
            <a:fillRect/>
          </a:stretch>
        </p:blipFill>
        <p:spPr>
          <a:xfrm>
            <a:off x="11008760" y="768328"/>
            <a:ext cx="530528" cy="413697"/>
          </a:xfrm>
          <a:prstGeom prst="rect">
            <a:avLst/>
          </a:prstGeom>
          <a:noFill/>
          <a:ln>
            <a:noFill/>
          </a:ln>
        </p:spPr>
      </p:pic>
      <p:sp>
        <p:nvSpPr>
          <p:cNvPr id="374" name="Google Shape;374;p46"/>
          <p:cNvSpPr txBox="1"/>
          <p:nvPr/>
        </p:nvSpPr>
        <p:spPr>
          <a:xfrm>
            <a:off x="359433" y="4244367"/>
            <a:ext cx="26492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We fund a university to develop a treatment for severe EB that corrects gene mutations in skin cells under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(1) Venture Philanthropy agreemen</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5" name="Google Shape;375;p46"/>
          <p:cNvSpPr txBox="1"/>
          <p:nvPr/>
        </p:nvSpPr>
        <p:spPr>
          <a:xfrm>
            <a:off x="3266060"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A public biotech company uses 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intellectual property</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 to make a treatment,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(2) we received stock in the company</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6" name="Google Shape;376;p46"/>
          <p:cNvSpPr txBox="1"/>
          <p:nvPr/>
        </p:nvSpPr>
        <p:spPr>
          <a:xfrm>
            <a:off x="6242325"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(3) stock grew</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 to be worth multiples beyond our original investment.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7" name="Google Shape;377;p46"/>
          <p:cNvSpPr txBox="1"/>
          <p:nvPr/>
        </p:nvSpPr>
        <p:spPr>
          <a:xfrm>
            <a:off x="9218569"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We sell our shares and direct 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(4) revenue right back into research projects.</a:t>
            </a:r>
            <a:endParaRPr kumimoji="0"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378" name="Google Shape;378;p46"/>
          <p:cNvSpPr txBox="1"/>
          <p:nvPr/>
        </p:nvSpPr>
        <p:spPr>
          <a:xfrm>
            <a:off x="565239" y="1849234"/>
            <a:ext cx="1959600" cy="75914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50000"/>
              </a:lnSpc>
              <a:spcBef>
                <a:spcPts val="0"/>
              </a:spcBef>
              <a:spcAft>
                <a:spcPts val="1600"/>
              </a:spcAft>
              <a:buClrTx/>
              <a:buSzTx/>
              <a:buFontTx/>
              <a:buNone/>
              <a:tabLst/>
              <a:defRPr/>
            </a:pPr>
            <a:r>
              <a:rPr kumimoji="0" lang="en" sz="40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$500K</a:t>
            </a:r>
            <a:endParaRPr kumimoji="0" sz="4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9" name="Google Shape;379;p46"/>
          <p:cNvSpPr txBox="1"/>
          <p:nvPr/>
        </p:nvSpPr>
        <p:spPr>
          <a:xfrm>
            <a:off x="8856364" y="1676667"/>
            <a:ext cx="2649200" cy="106691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50000"/>
              </a:lnSpc>
              <a:spcBef>
                <a:spcPts val="0"/>
              </a:spcBef>
              <a:spcAft>
                <a:spcPts val="1600"/>
              </a:spcAft>
              <a:buClrTx/>
              <a:buSzTx/>
              <a:buFontTx/>
              <a:buNone/>
              <a:tabLst/>
              <a:defRPr/>
            </a:pPr>
            <a:r>
              <a:rPr kumimoji="0" lang="en" sz="80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$3M</a:t>
            </a:r>
            <a:endParaRPr kumimoji="0" sz="8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0" name="Google Shape;380;p46"/>
          <p:cNvSpPr/>
          <p:nvPr/>
        </p:nvSpPr>
        <p:spPr>
          <a:xfrm>
            <a:off x="2699984" y="1639633"/>
            <a:ext cx="5981200" cy="763600"/>
          </a:xfrm>
          <a:prstGeom prst="rightArrow">
            <a:avLst>
              <a:gd name="adj1" fmla="val 50000"/>
              <a:gd name="adj2" fmla="val 50000"/>
            </a:avLst>
          </a:prstGeom>
          <a:solidFill>
            <a:schemeClr val="tx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FFFFFF"/>
              </a:solidFill>
              <a:effectLst/>
              <a:highlight>
                <a:srgbClr val="00FF00"/>
              </a:highlight>
              <a:uLnTx/>
              <a:uFillTx/>
              <a:latin typeface="Helvetica Neue"/>
              <a:ea typeface="Helvetica Neue"/>
              <a:cs typeface="Helvetica Neue"/>
              <a:sym typeface="Helvetica Neue"/>
            </a:endParaRPr>
          </a:p>
        </p:txBody>
      </p:sp>
      <p:sp>
        <p:nvSpPr>
          <p:cNvPr id="381" name="Google Shape;381;p46"/>
          <p:cNvSpPr/>
          <p:nvPr/>
        </p:nvSpPr>
        <p:spPr>
          <a:xfrm>
            <a:off x="1104607" y="2839467"/>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1</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2" name="Google Shape;382;p46"/>
          <p:cNvSpPr/>
          <p:nvPr/>
        </p:nvSpPr>
        <p:spPr>
          <a:xfrm>
            <a:off x="4002473" y="2858400"/>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2</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3" name="Google Shape;383;p46"/>
          <p:cNvSpPr/>
          <p:nvPr/>
        </p:nvSpPr>
        <p:spPr>
          <a:xfrm>
            <a:off x="6900340" y="2858400"/>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3</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4" name="Google Shape;384;p46"/>
          <p:cNvSpPr/>
          <p:nvPr/>
        </p:nvSpPr>
        <p:spPr>
          <a:xfrm>
            <a:off x="9954973" y="2820917"/>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4</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 name="Google Shape;380;p46">
            <a:extLst>
              <a:ext uri="{FF2B5EF4-FFF2-40B4-BE49-F238E27FC236}">
                <a16:creationId xmlns:a16="http://schemas.microsoft.com/office/drawing/2014/main" id="{337D64FB-6C27-EEEE-EB08-84BF1E419DE3}"/>
              </a:ext>
            </a:extLst>
          </p:cNvPr>
          <p:cNvSpPr/>
          <p:nvPr/>
        </p:nvSpPr>
        <p:spPr>
          <a:xfrm>
            <a:off x="2852384" y="1792033"/>
            <a:ext cx="5981200" cy="763600"/>
          </a:xfrm>
          <a:prstGeom prst="rightArrow">
            <a:avLst>
              <a:gd name="adj1" fmla="val 50000"/>
              <a:gd name="adj2" fmla="val 50000"/>
            </a:avLst>
          </a:prstGeom>
          <a:solidFill>
            <a:schemeClr val="bg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0000"/>
              </a:solidFill>
              <a:effectLst/>
              <a:highlight>
                <a:srgbClr val="00FF00"/>
              </a:highlight>
              <a:uLnTx/>
              <a:uFillTx/>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53D99F-F1AA-5EEE-201F-7E9DDBFA0E9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AE287B7-5400-8865-7CC8-76A5DA572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60" y="300000"/>
            <a:ext cx="3968531" cy="2410543"/>
          </a:xfrm>
          <a:prstGeom prst="rect">
            <a:avLst/>
          </a:prstGeom>
        </p:spPr>
      </p:pic>
      <p:pic>
        <p:nvPicPr>
          <p:cNvPr id="5" name="Google Shape;132;p20">
            <a:extLst>
              <a:ext uri="{FF2B5EF4-FFF2-40B4-BE49-F238E27FC236}">
                <a16:creationId xmlns:a16="http://schemas.microsoft.com/office/drawing/2014/main" id="{FFCFF7D2-FABF-D3AE-9D92-5BD594EDBFA8}"/>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Picture 2">
            <a:extLst>
              <a:ext uri="{FF2B5EF4-FFF2-40B4-BE49-F238E27FC236}">
                <a16:creationId xmlns:a16="http://schemas.microsoft.com/office/drawing/2014/main" id="{1E114CBD-E836-75FD-6B7C-DF48D803A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620" y="1730828"/>
            <a:ext cx="4324470" cy="3635829"/>
          </a:xfrm>
          <a:prstGeom prst="rect">
            <a:avLst/>
          </a:prstGeom>
        </p:spPr>
      </p:pic>
      <p:pic>
        <p:nvPicPr>
          <p:cNvPr id="7" name="Picture 6">
            <a:extLst>
              <a:ext uri="{FF2B5EF4-FFF2-40B4-BE49-F238E27FC236}">
                <a16:creationId xmlns:a16="http://schemas.microsoft.com/office/drawing/2014/main" id="{FDB94356-8003-2957-B6CB-A870E180E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4759" y="2250944"/>
            <a:ext cx="3974494" cy="3322542"/>
          </a:xfrm>
          <a:prstGeom prst="rect">
            <a:avLst/>
          </a:prstGeom>
        </p:spPr>
      </p:pic>
    </p:spTree>
    <p:extLst>
      <p:ext uri="{BB962C8B-B14F-4D97-AF65-F5344CB8AC3E}">
        <p14:creationId xmlns:p14="http://schemas.microsoft.com/office/powerpoint/2010/main" val="3997188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109" title="Screen Shot 2025-12-11 at 10.49.24 AM.png"/>
          <p:cNvPicPr preferRelativeResize="0"/>
          <p:nvPr/>
        </p:nvPicPr>
        <p:blipFill>
          <a:blip r:embed="rId3">
            <a:alphaModFix/>
          </a:blip>
          <a:srcRect l="1" t="6096" r="42" b="-396"/>
          <a:stretch/>
        </p:blipFill>
        <p:spPr>
          <a:xfrm>
            <a:off x="205721" y="1179442"/>
            <a:ext cx="11780557" cy="5486401"/>
          </a:xfrm>
          <a:prstGeom prst="rect">
            <a:avLst/>
          </a:prstGeom>
          <a:noFill/>
          <a:ln>
            <a:noFill/>
          </a:ln>
        </p:spPr>
      </p:pic>
      <p:sp>
        <p:nvSpPr>
          <p:cNvPr id="2" name="TextBox 1">
            <a:extLst>
              <a:ext uri="{FF2B5EF4-FFF2-40B4-BE49-F238E27FC236}">
                <a16:creationId xmlns:a16="http://schemas.microsoft.com/office/drawing/2014/main" id="{D15BED31-2391-0508-056F-75F3509B8121}"/>
              </a:ext>
            </a:extLst>
          </p:cNvPr>
          <p:cNvSpPr txBox="1"/>
          <p:nvPr/>
        </p:nvSpPr>
        <p:spPr>
          <a:xfrm>
            <a:off x="357809" y="198783"/>
            <a:ext cx="7911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Diversified Investment Portfolio</a:t>
            </a:r>
          </a:p>
        </p:txBody>
      </p:sp>
      <p:pic>
        <p:nvPicPr>
          <p:cNvPr id="3" name="Google Shape;132;p20">
            <a:extLst>
              <a:ext uri="{FF2B5EF4-FFF2-40B4-BE49-F238E27FC236}">
                <a16:creationId xmlns:a16="http://schemas.microsoft.com/office/drawing/2014/main" id="{C9128E11-AF04-2567-990E-FB20AF442B4A}"/>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77"/>
          <p:cNvPicPr preferRelativeResize="0"/>
          <p:nvPr/>
        </p:nvPicPr>
        <p:blipFill rotWithShape="1">
          <a:blip r:embed="rId3">
            <a:alphaModFix/>
          </a:blip>
          <a:srcRect l="9857" r="24907"/>
          <a:stretch/>
        </p:blipFill>
        <p:spPr>
          <a:xfrm>
            <a:off x="16" y="0"/>
            <a:ext cx="3355267" cy="6858000"/>
          </a:xfrm>
          <a:prstGeom prst="rect">
            <a:avLst/>
          </a:prstGeom>
          <a:noFill/>
          <a:ln>
            <a:noFill/>
          </a:ln>
        </p:spPr>
      </p:pic>
      <p:sp>
        <p:nvSpPr>
          <p:cNvPr id="443" name="Google Shape;443;p77"/>
          <p:cNvSpPr txBox="1"/>
          <p:nvPr/>
        </p:nvSpPr>
        <p:spPr>
          <a:xfrm>
            <a:off x="-2427460" y="4007808"/>
            <a:ext cx="51200" cy="310021"/>
          </a:xfrm>
          <a:prstGeom prst="rect">
            <a:avLst/>
          </a:prstGeom>
          <a:noFill/>
          <a:ln>
            <a:noFill/>
          </a:ln>
        </p:spPr>
        <p:txBody>
          <a:bodyPr spcFirstLastPara="1" wrap="square" lIns="25400" tIns="25400" rIns="25400" bIns="25400" anchor="ctr" anchorCtr="0">
            <a:spAutoFit/>
          </a:bodyPr>
          <a:lstStyle/>
          <a:p>
            <a:pPr marL="0" marR="0" lvl="0" indent="0" algn="l" defTabSz="914400" rtl="0" eaLnBrk="1" fontAlgn="auto" latinLnBrk="0" hangingPunct="1">
              <a:lnSpc>
                <a:spcPct val="252387"/>
              </a:lnSpc>
              <a:spcBef>
                <a:spcPts val="0"/>
              </a:spcBef>
              <a:spcAft>
                <a:spcPts val="0"/>
              </a:spcAft>
              <a:buClr>
                <a:srgbClr val="000000"/>
              </a:buClr>
              <a:buSzPts val="500"/>
              <a:buFontTx/>
              <a:buNone/>
              <a:tabLst/>
              <a:defRPr/>
            </a:pPr>
            <a:endParaRPr kumimoji="0" sz="667"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8" name="Google Shape;448;p77"/>
          <p:cNvGrpSpPr/>
          <p:nvPr/>
        </p:nvGrpSpPr>
        <p:grpSpPr>
          <a:xfrm>
            <a:off x="2267428" y="-137493"/>
            <a:ext cx="9875395" cy="7366648"/>
            <a:chOff x="-175412" y="-471654"/>
            <a:chExt cx="19750789" cy="14733295"/>
          </a:xfrm>
        </p:grpSpPr>
        <p:pic>
          <p:nvPicPr>
            <p:cNvPr id="449" name="Google Shape;449;p77"/>
            <p:cNvPicPr preferRelativeResize="0"/>
            <p:nvPr/>
          </p:nvPicPr>
          <p:blipFill rotWithShape="1">
            <a:blip r:embed="rId4">
              <a:alphaModFix/>
            </a:blip>
            <a:srcRect l="32958" t="4241" r="28520" b="12584"/>
            <a:stretch/>
          </p:blipFill>
          <p:spPr>
            <a:xfrm>
              <a:off x="-175412" y="-380201"/>
              <a:ext cx="4939622" cy="14221005"/>
            </a:xfrm>
            <a:prstGeom prst="rect">
              <a:avLst/>
            </a:prstGeom>
            <a:noFill/>
            <a:ln>
              <a:noFill/>
            </a:ln>
          </p:spPr>
        </p:pic>
        <p:pic>
          <p:nvPicPr>
            <p:cNvPr id="450" name="Google Shape;450;p77" descr="A child holding a teddy bear&#10;&#10;Description automatically generated"/>
            <p:cNvPicPr preferRelativeResize="0"/>
            <p:nvPr/>
          </p:nvPicPr>
          <p:blipFill rotWithShape="1">
            <a:blip r:embed="rId5">
              <a:alphaModFix/>
            </a:blip>
            <a:srcRect l="30174" t="6078" r="31445" b="10768"/>
            <a:stretch/>
          </p:blipFill>
          <p:spPr>
            <a:xfrm>
              <a:off x="14467466" y="-471654"/>
              <a:ext cx="5107911" cy="14733295"/>
            </a:xfrm>
            <a:prstGeom prst="rect">
              <a:avLst/>
            </a:prstGeom>
            <a:noFill/>
            <a:ln>
              <a:noFill/>
            </a:ln>
          </p:spPr>
        </p:pic>
        <p:pic>
          <p:nvPicPr>
            <p:cNvPr id="451" name="Google Shape;451;p77" descr="A child with a broken arm&#10;&#10;Description automatically generated"/>
            <p:cNvPicPr preferRelativeResize="0"/>
            <p:nvPr/>
          </p:nvPicPr>
          <p:blipFill rotWithShape="1">
            <a:blip r:embed="rId6">
              <a:alphaModFix/>
            </a:blip>
            <a:srcRect l="26569" t="-460" r="21979" b="460"/>
            <a:stretch/>
          </p:blipFill>
          <p:spPr>
            <a:xfrm>
              <a:off x="9527847" y="-301316"/>
              <a:ext cx="4939619" cy="14392616"/>
            </a:xfrm>
            <a:prstGeom prst="rect">
              <a:avLst/>
            </a:prstGeom>
            <a:noFill/>
            <a:ln>
              <a:noFill/>
            </a:ln>
          </p:spPr>
        </p:pic>
        <p:pic>
          <p:nvPicPr>
            <p:cNvPr id="452" name="Google Shape;452;p77" descr="Image"/>
            <p:cNvPicPr preferRelativeResize="0"/>
            <p:nvPr/>
          </p:nvPicPr>
          <p:blipFill rotWithShape="1">
            <a:blip r:embed="rId7">
              <a:alphaModFix/>
            </a:blip>
            <a:srcRect l="50660" t="23879" r="35880" b="5323"/>
            <a:stretch/>
          </p:blipFill>
          <p:spPr>
            <a:xfrm>
              <a:off x="4764208" y="-179368"/>
              <a:ext cx="4782071" cy="14148722"/>
            </a:xfrm>
            <a:prstGeom prst="rect">
              <a:avLst/>
            </a:prstGeom>
            <a:noFill/>
            <a:ln>
              <a:noFill/>
            </a:ln>
          </p:spPr>
        </p:pic>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A394AA-47EC-89FD-EC5E-0E90C8A2B5F3}"/>
            </a:ext>
          </a:extLst>
        </p:cNvPr>
        <p:cNvGrpSpPr/>
        <p:nvPr/>
      </p:nvGrpSpPr>
      <p:grpSpPr>
        <a:xfrm>
          <a:off x="0" y="0"/>
          <a:ext cx="0" cy="0"/>
          <a:chOff x="0" y="0"/>
          <a:chExt cx="0" cy="0"/>
        </a:xfrm>
      </p:grpSpPr>
      <p:pic>
        <p:nvPicPr>
          <p:cNvPr id="4" name="Google Shape;294;p64">
            <a:extLst>
              <a:ext uri="{FF2B5EF4-FFF2-40B4-BE49-F238E27FC236}">
                <a16:creationId xmlns:a16="http://schemas.microsoft.com/office/drawing/2014/main" id="{069F1580-8629-E60C-32A0-D47BA71AC36C}"/>
              </a:ext>
            </a:extLst>
          </p:cNvPr>
          <p:cNvPicPr preferRelativeResize="0"/>
          <p:nvPr/>
        </p:nvPicPr>
        <p:blipFill rotWithShape="1">
          <a:blip r:embed="rId3">
            <a:alphaModFix amt="50000"/>
          </a:blip>
          <a:srcRect t="2714" b="2714"/>
          <a:stretch/>
        </p:blipFill>
        <p:spPr>
          <a:xfrm>
            <a:off x="0" y="0"/>
            <a:ext cx="2213113" cy="6858000"/>
          </a:xfrm>
          <a:prstGeom prst="rect">
            <a:avLst/>
          </a:prstGeom>
          <a:noFill/>
          <a:ln>
            <a:noFill/>
          </a:ln>
        </p:spPr>
      </p:pic>
      <p:pic>
        <p:nvPicPr>
          <p:cNvPr id="5" name="Google Shape;132;p20">
            <a:extLst>
              <a:ext uri="{FF2B5EF4-FFF2-40B4-BE49-F238E27FC236}">
                <a16:creationId xmlns:a16="http://schemas.microsoft.com/office/drawing/2014/main" id="{FA7422AC-3160-4CDE-B3C5-08AA3CB822EC}"/>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Google Shape;302;p65">
            <a:extLst>
              <a:ext uri="{FF2B5EF4-FFF2-40B4-BE49-F238E27FC236}">
                <a16:creationId xmlns:a16="http://schemas.microsoft.com/office/drawing/2014/main" id="{BF4F5E9E-FFE0-BF84-B6C5-9A6E569B3EDE}"/>
              </a:ext>
            </a:extLst>
          </p:cNvPr>
          <p:cNvPicPr preferRelativeResize="0"/>
          <p:nvPr/>
        </p:nvPicPr>
        <p:blipFill>
          <a:blip r:embed="rId5">
            <a:alphaModFix amt="35000"/>
          </a:blip>
          <a:stretch>
            <a:fillRect/>
          </a:stretch>
        </p:blipFill>
        <p:spPr>
          <a:xfrm>
            <a:off x="1847619" y="75456"/>
            <a:ext cx="7339925" cy="5039309"/>
          </a:xfrm>
          <a:prstGeom prst="rect">
            <a:avLst/>
          </a:prstGeom>
          <a:noFill/>
          <a:ln>
            <a:noFill/>
          </a:ln>
        </p:spPr>
      </p:pic>
      <p:sp>
        <p:nvSpPr>
          <p:cNvPr id="7" name="TextBox 6">
            <a:extLst>
              <a:ext uri="{FF2B5EF4-FFF2-40B4-BE49-F238E27FC236}">
                <a16:creationId xmlns:a16="http://schemas.microsoft.com/office/drawing/2014/main" id="{AD2AC715-8424-4B25-4D8B-7EB24B4CED68}"/>
              </a:ext>
            </a:extLst>
          </p:cNvPr>
          <p:cNvSpPr txBox="1"/>
          <p:nvPr/>
        </p:nvSpPr>
        <p:spPr>
          <a:xfrm>
            <a:off x="2469581" y="5114765"/>
            <a:ext cx="6096000" cy="1559786"/>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Arial"/>
                <a:cs typeface="Arial"/>
                <a:sym typeface="Arial"/>
              </a:rPr>
              <a:t>THANK YOU</a:t>
            </a: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MICHAEL HUND,MBA</a:t>
            </a: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ebresearch.org</a:t>
            </a: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r>
              <a:rPr kumimoji="0" lang="en-US"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ebresearch</a:t>
            </a: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pic>
        <p:nvPicPr>
          <p:cNvPr id="8" name="Google Shape;462;p78">
            <a:extLst>
              <a:ext uri="{FF2B5EF4-FFF2-40B4-BE49-F238E27FC236}">
                <a16:creationId xmlns:a16="http://schemas.microsoft.com/office/drawing/2014/main" id="{C8D3D01B-AE70-7152-6E09-515B0E22EBCB}"/>
              </a:ext>
            </a:extLst>
          </p:cNvPr>
          <p:cNvPicPr preferRelativeResize="0"/>
          <p:nvPr/>
        </p:nvPicPr>
        <p:blipFill>
          <a:blip r:embed="rId6">
            <a:alphaModFix amt="66000"/>
          </a:blip>
          <a:stretch>
            <a:fillRect/>
          </a:stretch>
        </p:blipFill>
        <p:spPr>
          <a:xfrm>
            <a:off x="10254479" y="75457"/>
            <a:ext cx="1687287" cy="5930588"/>
          </a:xfrm>
          <a:prstGeom prst="rect">
            <a:avLst/>
          </a:prstGeom>
          <a:noFill/>
          <a:ln>
            <a:noFill/>
          </a:ln>
        </p:spPr>
      </p:pic>
      <p:pic>
        <p:nvPicPr>
          <p:cNvPr id="2" name="Picture 2" descr="nord-logo-transparent-2019-1 | Taysha GTx">
            <a:extLst>
              <a:ext uri="{FF2B5EF4-FFF2-40B4-BE49-F238E27FC236}">
                <a16:creationId xmlns:a16="http://schemas.microsoft.com/office/drawing/2014/main" id="{B6139152-8629-9AB7-A8BA-BE73E6C8D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2543928" y="3429000"/>
            <a:ext cx="7082452" cy="526774"/>
          </a:xfrm>
        </p:spPr>
        <p:txBody>
          <a:bodyPr>
            <a:normAutofit fontScale="90000"/>
          </a:bodyPr>
          <a:lstStyle/>
          <a:p>
            <a:r>
              <a:rPr lang="en-US" dirty="0"/>
              <a:t>Funding Rare Disease Research</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p:txBody>
          <a:bodyPr/>
          <a:lstStyle/>
          <a:p>
            <a:r>
              <a:rPr lang="en-US" dirty="0">
                <a:solidFill>
                  <a:schemeClr val="tx1"/>
                </a:solidFill>
              </a:rPr>
              <a:t>Michael Hund, MBA</a:t>
            </a:r>
          </a:p>
          <a:p>
            <a:r>
              <a:rPr lang="en-US" dirty="0">
                <a:solidFill>
                  <a:schemeClr val="tx1"/>
                </a:solidFill>
              </a:rPr>
              <a:t>CEO, EB Research Partnership</a:t>
            </a:r>
          </a:p>
        </p:txBody>
      </p:sp>
    </p:spTree>
    <p:extLst>
      <p:ext uri="{BB962C8B-B14F-4D97-AF65-F5344CB8AC3E}">
        <p14:creationId xmlns:p14="http://schemas.microsoft.com/office/powerpoint/2010/main" val="399521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4316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2543928" y="3429000"/>
            <a:ext cx="7082452" cy="526774"/>
          </a:xfrm>
        </p:spPr>
        <p:txBody>
          <a:bodyPr>
            <a:normAutofit fontScale="90000"/>
          </a:bodyPr>
          <a:lstStyle/>
          <a:p>
            <a:r>
              <a:rPr lang="en-US" dirty="0"/>
              <a:t>Funding Rare Disease Research</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p:txBody>
          <a:bodyPr/>
          <a:lstStyle/>
          <a:p>
            <a:r>
              <a:rPr lang="en-US" dirty="0">
                <a:solidFill>
                  <a:schemeClr val="tx1"/>
                </a:solidFill>
              </a:rPr>
              <a:t>Michael Hund, MBA</a:t>
            </a:r>
          </a:p>
          <a:p>
            <a:r>
              <a:rPr lang="en-US" dirty="0">
                <a:solidFill>
                  <a:schemeClr val="tx1"/>
                </a:solidFill>
              </a:rPr>
              <a:t>CEO, EB Research Partnership</a:t>
            </a:r>
          </a:p>
        </p:txBody>
      </p:sp>
    </p:spTree>
    <p:extLst>
      <p:ext uri="{BB962C8B-B14F-4D97-AF65-F5344CB8AC3E}">
        <p14:creationId xmlns:p14="http://schemas.microsoft.com/office/powerpoint/2010/main" val="114855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9"/>
        <p:cNvGrpSpPr/>
        <p:nvPr/>
      </p:nvGrpSpPr>
      <p:grpSpPr>
        <a:xfrm>
          <a:off x="0" y="0"/>
          <a:ext cx="0" cy="0"/>
          <a:chOff x="0" y="0"/>
          <a:chExt cx="0" cy="0"/>
        </a:xfrm>
      </p:grpSpPr>
      <p:sp>
        <p:nvSpPr>
          <p:cNvPr id="190" name="Google Shape;190;p46"/>
          <p:cNvSpPr txBox="1">
            <a:spLocks noGrp="1"/>
          </p:cNvSpPr>
          <p:nvPr>
            <p:ph type="title"/>
          </p:nvPr>
        </p:nvSpPr>
        <p:spPr>
          <a:xfrm>
            <a:off x="3181863" y="4361716"/>
            <a:ext cx="5828272" cy="763600"/>
          </a:xfrm>
          <a:prstGeom prst="rect">
            <a:avLst/>
          </a:prstGeom>
        </p:spPr>
        <p:txBody>
          <a:bodyPr spcFirstLastPara="1" vert="horz" wrap="square" lIns="121900" tIns="121900" rIns="121900" bIns="121900" rtlCol="0" anchor="t" anchorCtr="0">
            <a:noAutofit/>
          </a:bodyPr>
          <a:lstStyle/>
          <a:p>
            <a:pPr algn="ctr">
              <a:lnSpc>
                <a:spcPct val="50000"/>
              </a:lnSpc>
            </a:pPr>
            <a:r>
              <a:rPr lang="en" sz="3600" b="1" dirty="0">
                <a:solidFill>
                  <a:schemeClr val="lt1"/>
                </a:solidFill>
                <a:latin typeface="Century Gothic" panose="020B0502020202020204" pitchFamily="34" charset="0"/>
                <a:ea typeface="Century Gothic"/>
                <a:cs typeface="Century Gothic"/>
                <a:sym typeface="Century Gothic"/>
              </a:rPr>
              <a:t>Michael Hund, MBA</a:t>
            </a:r>
            <a:endParaRPr sz="3600" b="1" dirty="0">
              <a:solidFill>
                <a:schemeClr val="lt1"/>
              </a:solidFill>
              <a:latin typeface="Century Gothic" panose="020B0502020202020204" pitchFamily="34" charset="0"/>
              <a:ea typeface="Century Gothic"/>
              <a:cs typeface="Century Gothic"/>
              <a:sym typeface="Century Gothic"/>
            </a:endParaRPr>
          </a:p>
          <a:p>
            <a:pPr algn="ctr">
              <a:lnSpc>
                <a:spcPct val="50000"/>
              </a:lnSpc>
              <a:spcBef>
                <a:spcPts val="1600"/>
              </a:spcBef>
              <a:spcAft>
                <a:spcPts val="67"/>
              </a:spcAft>
            </a:pPr>
            <a:endParaRPr sz="8666" b="1" dirty="0"/>
          </a:p>
        </p:txBody>
      </p:sp>
      <p:sp>
        <p:nvSpPr>
          <p:cNvPr id="191" name="Google Shape;191;p46"/>
          <p:cNvSpPr txBox="1">
            <a:spLocks noGrp="1"/>
          </p:cNvSpPr>
          <p:nvPr>
            <p:ph type="body" idx="1"/>
          </p:nvPr>
        </p:nvSpPr>
        <p:spPr>
          <a:xfrm>
            <a:off x="2988224" y="4951834"/>
            <a:ext cx="6215551" cy="1104000"/>
          </a:xfrm>
          <a:prstGeom prst="rect">
            <a:avLst/>
          </a:prstGeom>
        </p:spPr>
        <p:txBody>
          <a:bodyPr spcFirstLastPara="1" vert="horz" wrap="square" lIns="121900" tIns="121900" rIns="121900" bIns="121900" rtlCol="0" anchor="t" anchorCtr="0">
            <a:noAutofit/>
          </a:bodyPr>
          <a:lstStyle/>
          <a:p>
            <a:pPr marL="0" indent="0" algn="ctr">
              <a:lnSpc>
                <a:spcPct val="50000"/>
              </a:lnSpc>
              <a:buNone/>
            </a:pPr>
            <a:r>
              <a:rPr lang="en" dirty="0">
                <a:solidFill>
                  <a:schemeClr val="lt1"/>
                </a:solidFill>
                <a:latin typeface="Century Gothic" panose="020B0502020202020204" pitchFamily="34" charset="0"/>
                <a:ea typeface="Century Gothic"/>
                <a:cs typeface="Century Gothic"/>
                <a:sym typeface="Century Gothic"/>
              </a:rPr>
              <a:t>Chief Executive Officer</a:t>
            </a:r>
            <a:endParaRPr dirty="0">
              <a:solidFill>
                <a:schemeClr val="lt1"/>
              </a:solidFill>
              <a:latin typeface="Century Gothic" panose="020B0502020202020204" pitchFamily="34" charset="0"/>
              <a:ea typeface="Century Gothic"/>
              <a:cs typeface="Century Gothic"/>
              <a:sym typeface="Century Gothic"/>
            </a:endParaRPr>
          </a:p>
          <a:p>
            <a:pPr marL="0" indent="0" algn="ctr">
              <a:lnSpc>
                <a:spcPct val="50000"/>
              </a:lnSpc>
              <a:spcBef>
                <a:spcPts val="1600"/>
              </a:spcBef>
              <a:spcAft>
                <a:spcPts val="1600"/>
              </a:spcAft>
              <a:buNone/>
            </a:pPr>
            <a:r>
              <a:rPr lang="en" dirty="0">
                <a:solidFill>
                  <a:schemeClr val="lt1"/>
                </a:solidFill>
                <a:latin typeface="Century Gothic" panose="020B0502020202020204" pitchFamily="34" charset="0"/>
                <a:ea typeface="Century Gothic"/>
                <a:cs typeface="Century Gothic"/>
                <a:sym typeface="Century Gothic"/>
              </a:rPr>
              <a:t>EB Research Partnership</a:t>
            </a:r>
            <a:endParaRPr dirty="0">
              <a:solidFill>
                <a:schemeClr val="lt1"/>
              </a:solidFill>
              <a:latin typeface="Century Gothic" panose="020B0502020202020204" pitchFamily="34" charset="0"/>
              <a:ea typeface="Century Gothic"/>
              <a:cs typeface="Century Gothic"/>
              <a:sym typeface="Century Gothic"/>
            </a:endParaRPr>
          </a:p>
        </p:txBody>
      </p:sp>
      <p:pic>
        <p:nvPicPr>
          <p:cNvPr id="4" name="Google Shape;132;p20">
            <a:extLst>
              <a:ext uri="{FF2B5EF4-FFF2-40B4-BE49-F238E27FC236}">
                <a16:creationId xmlns:a16="http://schemas.microsoft.com/office/drawing/2014/main" id="{9DDA9B56-1DD9-83C6-7264-454E9280817C}"/>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5" name="Google Shape;271;p60">
            <a:extLst>
              <a:ext uri="{FF2B5EF4-FFF2-40B4-BE49-F238E27FC236}">
                <a16:creationId xmlns:a16="http://schemas.microsoft.com/office/drawing/2014/main" id="{B0AFCDEC-4417-8A47-83AD-E6E07C3FB041}"/>
              </a:ext>
            </a:extLst>
          </p:cNvPr>
          <p:cNvPicPr preferRelativeResize="0"/>
          <p:nvPr/>
        </p:nvPicPr>
        <p:blipFill>
          <a:blip r:embed="rId4">
            <a:alphaModFix/>
          </a:blip>
          <a:stretch>
            <a:fillRect/>
          </a:stretch>
        </p:blipFill>
        <p:spPr>
          <a:xfrm>
            <a:off x="184742" y="224542"/>
            <a:ext cx="3642089" cy="3705200"/>
          </a:xfrm>
          <a:prstGeom prst="rect">
            <a:avLst/>
          </a:prstGeom>
          <a:noFill/>
          <a:ln>
            <a:noFill/>
          </a:ln>
        </p:spPr>
      </p:pic>
      <p:pic>
        <p:nvPicPr>
          <p:cNvPr id="6" name="Google Shape;270;p60">
            <a:extLst>
              <a:ext uri="{FF2B5EF4-FFF2-40B4-BE49-F238E27FC236}">
                <a16:creationId xmlns:a16="http://schemas.microsoft.com/office/drawing/2014/main" id="{8A279120-A657-3637-05F8-EF025F5B8768}"/>
              </a:ext>
            </a:extLst>
          </p:cNvPr>
          <p:cNvPicPr preferRelativeResize="0"/>
          <p:nvPr/>
        </p:nvPicPr>
        <p:blipFill>
          <a:blip r:embed="rId5">
            <a:alphaModFix/>
          </a:blip>
          <a:srcRect l="37185" t="7193" r="4753"/>
          <a:stretch/>
        </p:blipFill>
        <p:spPr>
          <a:xfrm>
            <a:off x="3646714" y="224542"/>
            <a:ext cx="2449286" cy="3705200"/>
          </a:xfrm>
          <a:prstGeom prst="rect">
            <a:avLst/>
          </a:prstGeom>
          <a:noFill/>
          <a:ln>
            <a:noFill/>
          </a:ln>
        </p:spPr>
      </p:pic>
      <p:pic>
        <p:nvPicPr>
          <p:cNvPr id="8" name="Picture 7">
            <a:extLst>
              <a:ext uri="{FF2B5EF4-FFF2-40B4-BE49-F238E27FC236}">
                <a16:creationId xmlns:a16="http://schemas.microsoft.com/office/drawing/2014/main" id="{631C204A-4206-BCB6-CC16-8AA04C6B3900}"/>
              </a:ext>
            </a:extLst>
          </p:cNvPr>
          <p:cNvPicPr>
            <a:picLocks noChangeAspect="1"/>
          </p:cNvPicPr>
          <p:nvPr/>
        </p:nvPicPr>
        <p:blipFill>
          <a:blip r:embed="rId6">
            <a:extLst>
              <a:ext uri="{28A0092B-C50C-407E-A947-70E740481C1C}">
                <a14:useLocalDpi xmlns:a14="http://schemas.microsoft.com/office/drawing/2010/main" val="0"/>
              </a:ext>
            </a:extLst>
          </a:blip>
          <a:srcRect l="615" r="5892"/>
          <a:stretch/>
        </p:blipFill>
        <p:spPr>
          <a:xfrm>
            <a:off x="6485563" y="224542"/>
            <a:ext cx="5521695" cy="3705200"/>
          </a:xfrm>
          <a:prstGeom prst="rect">
            <a:avLst/>
          </a:prstGeom>
        </p:spPr>
      </p:pic>
      <p:sp>
        <p:nvSpPr>
          <p:cNvPr id="10" name="Google Shape;190;p46">
            <a:extLst>
              <a:ext uri="{FF2B5EF4-FFF2-40B4-BE49-F238E27FC236}">
                <a16:creationId xmlns:a16="http://schemas.microsoft.com/office/drawing/2014/main" id="{522CB0FE-1E82-0702-AF2B-DE1A59A7253B}"/>
              </a:ext>
            </a:extLst>
          </p:cNvPr>
          <p:cNvSpPr txBox="1">
            <a:spLocks/>
          </p:cNvSpPr>
          <p:nvPr/>
        </p:nvSpPr>
        <p:spPr>
          <a:xfrm>
            <a:off x="2584060" y="6094400"/>
            <a:ext cx="758715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marL="0" marR="0" lvl="0" indent="0" algn="l" defTabSz="914400" rtl="0" eaLnBrk="1" fontAlgn="auto" latinLnBrk="0" hangingPunct="1">
              <a:lnSpc>
                <a:spcPct val="50000"/>
              </a:lnSpc>
              <a:spcBef>
                <a:spcPts val="0"/>
              </a:spcBef>
              <a:spcAft>
                <a:spcPts val="0"/>
              </a:spcAft>
              <a:buClrTx/>
              <a:buSzPts val="2800"/>
              <a:buFontTx/>
              <a:buNone/>
              <a:tabLst/>
              <a:defRPr/>
            </a:pPr>
            <a:r>
              <a:rPr kumimoji="0" lang="en-US" sz="36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NORD SCIENTIFIC SYMPOSIUM</a:t>
            </a:r>
          </a:p>
          <a:p>
            <a:pPr marL="0" marR="0" lvl="0" indent="0" algn="l" defTabSz="914400" rtl="0" eaLnBrk="1" fontAlgn="auto" latinLnBrk="0" hangingPunct="1">
              <a:lnSpc>
                <a:spcPct val="50000"/>
              </a:lnSpc>
              <a:spcBef>
                <a:spcPts val="1600"/>
              </a:spcBef>
              <a:spcAft>
                <a:spcPts val="67"/>
              </a:spcAft>
              <a:buClrTx/>
              <a:buSzPts val="2800"/>
              <a:buFontTx/>
              <a:buNone/>
              <a:tabLst/>
              <a:defRPr/>
            </a:pPr>
            <a:endParaRPr kumimoji="0" lang="en-US" sz="8666" b="1"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pic>
        <p:nvPicPr>
          <p:cNvPr id="1026" name="Picture 2" descr="nord-logo-transparent-2019-1 | Taysha GTx">
            <a:extLst>
              <a:ext uri="{FF2B5EF4-FFF2-40B4-BE49-F238E27FC236}">
                <a16:creationId xmlns:a16="http://schemas.microsoft.com/office/drawing/2014/main" id="{D96B7D8B-5A31-4937-9349-621C15FA9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9">
          <a:extLst>
            <a:ext uri="{FF2B5EF4-FFF2-40B4-BE49-F238E27FC236}">
              <a16:creationId xmlns:a16="http://schemas.microsoft.com/office/drawing/2014/main" id="{636C835A-26A0-266D-6DB7-28681F9C5E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C7C97F3-0080-B84F-21DB-0FFF5D5DAF70}"/>
              </a:ext>
            </a:extLst>
          </p:cNvPr>
          <p:cNvPicPr>
            <a:picLocks noChangeAspect="1"/>
          </p:cNvPicPr>
          <p:nvPr/>
        </p:nvPicPr>
        <p:blipFill>
          <a:blip r:embed="rId3"/>
          <a:stretch>
            <a:fillRect/>
          </a:stretch>
        </p:blipFill>
        <p:spPr>
          <a:xfrm>
            <a:off x="402771" y="121784"/>
            <a:ext cx="11277599" cy="6343649"/>
          </a:xfrm>
          <a:prstGeom prst="rect">
            <a:avLst/>
          </a:prstGeom>
        </p:spPr>
      </p:pic>
      <p:pic>
        <p:nvPicPr>
          <p:cNvPr id="6" name="Google Shape;132;p20">
            <a:extLst>
              <a:ext uri="{FF2B5EF4-FFF2-40B4-BE49-F238E27FC236}">
                <a16:creationId xmlns:a16="http://schemas.microsoft.com/office/drawing/2014/main" id="{67B686D4-6F98-8D7C-A117-6F69BCA29F17}"/>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Picture 2" descr="nord-logo-transparent-2019-1 | Taysha GTx">
            <a:extLst>
              <a:ext uri="{FF2B5EF4-FFF2-40B4-BE49-F238E27FC236}">
                <a16:creationId xmlns:a16="http://schemas.microsoft.com/office/drawing/2014/main" id="{36CAEAF7-DC9C-9F21-76CC-0D8A50C38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16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oogle Shape;132;p20">
            <a:extLst>
              <a:ext uri="{FF2B5EF4-FFF2-40B4-BE49-F238E27FC236}">
                <a16:creationId xmlns:a16="http://schemas.microsoft.com/office/drawing/2014/main" id="{40B2E3D1-335F-E34B-23B5-957128C78F7A}"/>
              </a:ext>
            </a:extLst>
          </p:cNvPr>
          <p:cNvPicPr preferRelativeResize="0"/>
          <p:nvPr/>
        </p:nvPicPr>
        <p:blipFill>
          <a:blip r:embed="rId2">
            <a:alphaModFix/>
          </a:blip>
          <a:stretch>
            <a:fillRect/>
          </a:stretch>
        </p:blipFill>
        <p:spPr>
          <a:xfrm>
            <a:off x="225972" y="6006044"/>
            <a:ext cx="753742" cy="583688"/>
          </a:xfrm>
          <a:prstGeom prst="rect">
            <a:avLst/>
          </a:prstGeom>
          <a:noFill/>
          <a:ln>
            <a:noFill/>
          </a:ln>
        </p:spPr>
      </p:pic>
      <p:pic>
        <p:nvPicPr>
          <p:cNvPr id="7" name="Picture 6">
            <a:extLst>
              <a:ext uri="{FF2B5EF4-FFF2-40B4-BE49-F238E27FC236}">
                <a16:creationId xmlns:a16="http://schemas.microsoft.com/office/drawing/2014/main" id="{AC462BD6-DE88-6281-458C-11D89A19567A}"/>
              </a:ext>
            </a:extLst>
          </p:cNvPr>
          <p:cNvPicPr>
            <a:picLocks noChangeAspect="1"/>
          </p:cNvPicPr>
          <p:nvPr/>
        </p:nvPicPr>
        <p:blipFill>
          <a:blip r:embed="rId3"/>
          <a:srcRect l="15594" t="33774" r="16291" b="17521"/>
          <a:stretch/>
        </p:blipFill>
        <p:spPr>
          <a:xfrm>
            <a:off x="1257791" y="783770"/>
            <a:ext cx="10934209" cy="4397829"/>
          </a:xfrm>
          <a:prstGeom prst="rect">
            <a:avLst/>
          </a:prstGeom>
        </p:spPr>
      </p:pic>
      <p:pic>
        <p:nvPicPr>
          <p:cNvPr id="8" name="Google Shape;294;p64">
            <a:extLst>
              <a:ext uri="{FF2B5EF4-FFF2-40B4-BE49-F238E27FC236}">
                <a16:creationId xmlns:a16="http://schemas.microsoft.com/office/drawing/2014/main" id="{FA2D0BE8-5EA5-4482-37E3-658F29D38145}"/>
              </a:ext>
            </a:extLst>
          </p:cNvPr>
          <p:cNvPicPr preferRelativeResize="0"/>
          <p:nvPr/>
        </p:nvPicPr>
        <p:blipFill rotWithShape="1">
          <a:blip r:embed="rId4">
            <a:alphaModFix amt="50000"/>
          </a:blip>
          <a:srcRect t="2714" b="2714"/>
          <a:stretch/>
        </p:blipFill>
        <p:spPr>
          <a:xfrm>
            <a:off x="0" y="0"/>
            <a:ext cx="2219651" cy="6665452"/>
          </a:xfrm>
          <a:prstGeom prst="rect">
            <a:avLst/>
          </a:prstGeom>
          <a:noFill/>
          <a:ln>
            <a:noFill/>
          </a:ln>
        </p:spPr>
      </p:pic>
      <p:pic>
        <p:nvPicPr>
          <p:cNvPr id="2" name="Picture 2" descr="nord-logo-transparent-2019-1 | Taysha GTx">
            <a:extLst>
              <a:ext uri="{FF2B5EF4-FFF2-40B4-BE49-F238E27FC236}">
                <a16:creationId xmlns:a16="http://schemas.microsoft.com/office/drawing/2014/main" id="{DD9E6B02-3BB5-D1D9-E168-F7127D8B8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875620-B3D8-36A8-3FF8-456FB058AA16}"/>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F1EDC-F46C-EB9A-A97A-98D76218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51" y="358834"/>
            <a:ext cx="8770855" cy="4940915"/>
          </a:xfrm>
          <a:prstGeom prst="rect">
            <a:avLst/>
          </a:prstGeom>
        </p:spPr>
      </p:pic>
      <p:sp>
        <p:nvSpPr>
          <p:cNvPr id="164" name="Text"/>
          <p:cNvSpPr txBox="1"/>
          <p:nvPr/>
        </p:nvSpPr>
        <p:spPr>
          <a:xfrm>
            <a:off x="-2427460" y="4085849"/>
            <a:ext cx="51361" cy="255391"/>
          </a:xfrm>
          <a:prstGeom prst="rect">
            <a:avLst/>
          </a:prstGeom>
          <a:ln w="12700">
            <a:miter lim="400000"/>
          </a:ln>
        </p:spPr>
        <p:txBody>
          <a:bodyPr wrap="none" lIns="25400" tIns="25400" rIns="25400" bIns="25400" anchor="ctr">
            <a:spAutoFit/>
          </a:bodyPr>
          <a:lstStyle/>
          <a:p>
            <a:pPr marL="0" marR="0" lvl="0" indent="0" algn="l" defTabSz="228600" rtl="0" eaLnBrk="1" fontAlgn="auto" latinLnBrk="0" hangingPunct="1">
              <a:lnSpc>
                <a:spcPts val="1850"/>
              </a:lnSpc>
              <a:spcBef>
                <a:spcPts val="0"/>
              </a:spcBef>
              <a:spcAft>
                <a:spcPts val="0"/>
              </a:spcAft>
              <a:buClrTx/>
              <a:buSzTx/>
              <a:buFontTx/>
              <a:buNone/>
              <a:tabLst/>
              <a:defRPr sz="1466" spc="0">
                <a:latin typeface="Arial"/>
                <a:ea typeface="Arial"/>
                <a:cs typeface="Arial"/>
                <a:sym typeface="Arial"/>
              </a:defRPr>
            </a:pPr>
            <a:endParaRPr kumimoji="0" sz="733" b="0" i="0" u="none" strike="noStrike" kern="1200" cap="none" spc="0" normalizeH="0" baseline="0" noProof="0">
              <a:ln>
                <a:noFill/>
              </a:ln>
              <a:solidFill>
                <a:srgbClr val="000000"/>
              </a:solidFill>
              <a:effectLst/>
              <a:uLnTx/>
              <a:uFillTx/>
              <a:latin typeface="Arial"/>
              <a:cs typeface="Arial"/>
              <a:sym typeface="Arial"/>
            </a:endParaRPr>
          </a:p>
        </p:txBody>
      </p:sp>
      <p:sp>
        <p:nvSpPr>
          <p:cNvPr id="167" name="Founded in 2010 by a dedicated group of parents and Jill and Eddie Vedder, EB Research Partnership (EBRP) is the largest global nonprofit dedicated to funding research aimed at treating and ultimately curing Epidermolysis Bullosa (EB), a group of devasta"/>
          <p:cNvSpPr txBox="1"/>
          <p:nvPr/>
        </p:nvSpPr>
        <p:spPr>
          <a:xfrm>
            <a:off x="386205" y="2626335"/>
            <a:ext cx="4788037"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0" marR="0" lvl="0" indent="0" algn="l" defTabSz="228600" rtl="0" eaLnBrk="1" fontAlgn="auto" latinLnBrk="0" hangingPunct="1">
              <a:lnSpc>
                <a:spcPct val="100000"/>
              </a:lnSpc>
              <a:spcBef>
                <a:spcPts val="0"/>
              </a:spcBef>
              <a:spcAft>
                <a:spcPts val="0"/>
              </a:spcAft>
              <a:buClrTx/>
              <a:buSzTx/>
              <a:buFontTx/>
              <a:buNone/>
              <a:tabLst/>
              <a:defRPr sz="3600" spc="0">
                <a:solidFill>
                  <a:srgbClr val="FFFFFF"/>
                </a:solidFill>
                <a:latin typeface="Acumin Pro Condensed"/>
                <a:ea typeface="Acumin Pro Condensed"/>
                <a:cs typeface="Acumin Pro Condensed"/>
                <a:sym typeface="Acumin Pro Condensed"/>
              </a:defRPr>
            </a:pPr>
            <a:endParaRPr kumimoji="0" sz="1400" b="0" i="0" u="none" strike="noStrike" kern="1200" cap="none" spc="0" normalizeH="0" baseline="0" noProof="0" dirty="0">
              <a:ln>
                <a:noFill/>
              </a:ln>
              <a:solidFill>
                <a:srgbClr val="FFFFFF"/>
              </a:solidFill>
              <a:effectLst/>
              <a:uLnTx/>
              <a:uFillTx/>
              <a:latin typeface="Acumin Pro Condensed"/>
              <a:sym typeface="Acumin Pro Condensed"/>
            </a:endParaRPr>
          </a:p>
        </p:txBody>
      </p:sp>
      <p:grpSp>
        <p:nvGrpSpPr>
          <p:cNvPr id="7" name="Group 6">
            <a:extLst>
              <a:ext uri="{FF2B5EF4-FFF2-40B4-BE49-F238E27FC236}">
                <a16:creationId xmlns:a16="http://schemas.microsoft.com/office/drawing/2014/main" id="{3AE4D171-292D-9717-EF43-2AC322B0F37C}"/>
              </a:ext>
            </a:extLst>
          </p:cNvPr>
          <p:cNvGrpSpPr/>
          <p:nvPr/>
        </p:nvGrpSpPr>
        <p:grpSpPr>
          <a:xfrm>
            <a:off x="1629820" y="4138867"/>
            <a:ext cx="9305116" cy="2818598"/>
            <a:chOff x="4644900" y="8552350"/>
            <a:chExt cx="18610231" cy="5637195"/>
          </a:xfrm>
        </p:grpSpPr>
        <p:pic>
          <p:nvPicPr>
            <p:cNvPr id="175" name="circle7.png" descr="circle7.png"/>
            <p:cNvPicPr>
              <a:picLocks noChangeAspect="1"/>
            </p:cNvPicPr>
            <p:nvPr/>
          </p:nvPicPr>
          <p:blipFill>
            <a:blip r:embed="rId4"/>
            <a:stretch>
              <a:fillRect/>
            </a:stretch>
          </p:blipFill>
          <p:spPr>
            <a:xfrm>
              <a:off x="15103935" y="9436052"/>
              <a:ext cx="8151196" cy="4194638"/>
            </a:xfrm>
            <a:prstGeom prst="rect">
              <a:avLst/>
            </a:prstGeom>
            <a:ln w="12700" cap="flat">
              <a:noFill/>
              <a:miter lim="400000"/>
            </a:ln>
            <a:effectLst/>
          </p:spPr>
        </p:pic>
        <p:sp>
          <p:nvSpPr>
            <p:cNvPr id="174" name="You can help us…"/>
            <p:cNvSpPr txBox="1"/>
            <p:nvPr/>
          </p:nvSpPr>
          <p:spPr>
            <a:xfrm>
              <a:off x="15619001" y="10117678"/>
              <a:ext cx="6986018" cy="2659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rmAutofit/>
            </a:bodyPr>
            <a:lstStyle/>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And we’re pioneering a</a:t>
              </a:r>
            </a:p>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 path for all rare disease</a:t>
              </a:r>
            </a:p>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in the process.</a:t>
              </a:r>
              <a:endParaRPr kumimoji="0" sz="2250" b="0" i="0" u="none" strike="noStrike" kern="1200" cap="none" spc="-135" normalizeH="0" baseline="0" noProof="0" dirty="0">
                <a:ln>
                  <a:noFill/>
                </a:ln>
                <a:solidFill>
                  <a:srgbClr val="FFFFFF"/>
                </a:solidFill>
                <a:effectLst/>
                <a:uLnTx/>
                <a:uFillTx/>
                <a:latin typeface="Stamp RSPK One Light"/>
                <a:sym typeface="Stamp RSPK One Light"/>
              </a:endParaRPr>
            </a:p>
          </p:txBody>
        </p:sp>
        <p:grpSp>
          <p:nvGrpSpPr>
            <p:cNvPr id="6" name="Group 5">
              <a:extLst>
                <a:ext uri="{FF2B5EF4-FFF2-40B4-BE49-F238E27FC236}">
                  <a16:creationId xmlns:a16="http://schemas.microsoft.com/office/drawing/2014/main" id="{20E0E66E-A698-F95A-8B2D-7D41B3FCB4DC}"/>
                </a:ext>
              </a:extLst>
            </p:cNvPr>
            <p:cNvGrpSpPr/>
            <p:nvPr/>
          </p:nvGrpSpPr>
          <p:grpSpPr>
            <a:xfrm>
              <a:off x="4644900" y="8877194"/>
              <a:ext cx="11703350" cy="5312351"/>
              <a:chOff x="4644900" y="8877194"/>
              <a:chExt cx="11703350" cy="5312351"/>
            </a:xfrm>
          </p:grpSpPr>
          <p:sp>
            <p:nvSpPr>
              <p:cNvPr id="172" name="At EB Research Partnership,…"/>
              <p:cNvSpPr txBox="1"/>
              <p:nvPr/>
            </p:nvSpPr>
            <p:spPr>
              <a:xfrm>
                <a:off x="5354248" y="8915744"/>
                <a:ext cx="10994002" cy="19490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rmAutofit/>
              </a:bodyPr>
              <a:lstStyle/>
              <a:p>
                <a:pPr marL="0" marR="0" lvl="0" indent="0" algn="l" defTabSz="292100" rtl="0" eaLnBrk="1" fontAlgn="auto" latinLnBrk="0" hangingPunct="1">
                  <a:lnSpc>
                    <a:spcPct val="60000"/>
                  </a:lnSpc>
                  <a:spcBef>
                    <a:spcPts val="0"/>
                  </a:spcBef>
                  <a:spcAft>
                    <a:spcPts val="0"/>
                  </a:spcAft>
                  <a:buClrTx/>
                  <a:buSzTx/>
                  <a:buFontTx/>
                  <a:buNone/>
                  <a:tabLst/>
                  <a:defRPr sz="5000" b="1" spc="-150">
                    <a:solidFill>
                      <a:srgbClr val="FFFFFF"/>
                    </a:solidFill>
                    <a:latin typeface="Acumin Pro Condensed"/>
                    <a:ea typeface="Acumin Pro Condensed"/>
                    <a:cs typeface="Acumin Pro Condensed"/>
                    <a:sym typeface="Acumin Pro Condensed"/>
                  </a:defRPr>
                </a:pPr>
                <a:r>
                  <a:rPr kumimoji="0" sz="3300" b="1" i="0" u="none" strike="noStrike" kern="1200" cap="none" spc="-150" normalizeH="0" baseline="0" noProof="0" dirty="0">
                    <a:ln>
                      <a:noFill/>
                    </a:ln>
                    <a:solidFill>
                      <a:srgbClr val="FFFFFF"/>
                    </a:solidFill>
                    <a:effectLst/>
                    <a:uLnTx/>
                    <a:uFillTx/>
                    <a:latin typeface="Acumin Pro Condensed"/>
                    <a:sym typeface="Acumin Pro Condensed"/>
                  </a:rPr>
                  <a:t>At EB Research Partnership,</a:t>
                </a:r>
              </a:p>
              <a:p>
                <a:pPr marL="0" marR="0" lvl="0" indent="0" algn="l" defTabSz="292100" rtl="0" eaLnBrk="1" fontAlgn="auto" latinLnBrk="0" hangingPunct="1">
                  <a:lnSpc>
                    <a:spcPct val="60000"/>
                  </a:lnSpc>
                  <a:spcBef>
                    <a:spcPts val="0"/>
                  </a:spcBef>
                  <a:spcAft>
                    <a:spcPts val="0"/>
                  </a:spcAft>
                  <a:buClrTx/>
                  <a:buSzTx/>
                  <a:buFontTx/>
                  <a:buNone/>
                  <a:tabLst/>
                  <a:defRPr sz="5000" b="1" spc="-150">
                    <a:solidFill>
                      <a:srgbClr val="FFFFFF"/>
                    </a:solidFill>
                    <a:latin typeface="Acumin Pro Condensed"/>
                    <a:ea typeface="Acumin Pro Condensed"/>
                    <a:cs typeface="Acumin Pro Condensed"/>
                    <a:sym typeface="Acumin Pro Condensed"/>
                  </a:defRPr>
                </a:pPr>
                <a:r>
                  <a:rPr kumimoji="0" sz="3300" b="1" i="0" u="none" strike="noStrike" kern="1200" cap="none" spc="-150" normalizeH="0" baseline="0" noProof="0" dirty="0">
                    <a:ln>
                      <a:noFill/>
                    </a:ln>
                    <a:solidFill>
                      <a:srgbClr val="FFFFFF"/>
                    </a:solidFill>
                    <a:effectLst/>
                    <a:uLnTx/>
                    <a:uFillTx/>
                    <a:latin typeface="Acumin Pro Condensed"/>
                    <a:sym typeface="Acumin Pro Condensed"/>
                  </a:rPr>
                  <a:t>our goal is to cure EB by</a:t>
                </a:r>
              </a:p>
            </p:txBody>
          </p:sp>
          <p:sp>
            <p:nvSpPr>
              <p:cNvPr id="173" name="2030"/>
              <p:cNvSpPr txBox="1"/>
              <p:nvPr/>
            </p:nvSpPr>
            <p:spPr>
              <a:xfrm>
                <a:off x="5287706" y="8877194"/>
                <a:ext cx="7264900" cy="5312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rmAutofit/>
              </a:bodyPr>
              <a:lstStyle>
                <a:lvl1pPr algn="l" defTabSz="1160859">
                  <a:spcBef>
                    <a:spcPts val="0"/>
                  </a:spcBef>
                  <a:tabLst/>
                  <a:defRPr sz="25000" cap="all" spc="-1250">
                    <a:solidFill>
                      <a:srgbClr val="FFFFFF"/>
                    </a:solidFill>
                    <a:latin typeface="Acumin Pro Condensed Black"/>
                    <a:ea typeface="Acumin Pro Condensed Black"/>
                    <a:cs typeface="Acumin Pro Condensed Black"/>
                    <a:sym typeface="Acumin Pro Condensed Black"/>
                  </a:defRPr>
                </a:lvl1pPr>
              </a:lstStyle>
              <a:p>
                <a:pPr marL="0" marR="0" lvl="0" indent="0" algn="ctr" defTabSz="1160859" rtl="0" eaLnBrk="1" fontAlgn="auto" latinLnBrk="0" hangingPunct="1">
                  <a:lnSpc>
                    <a:spcPct val="100000"/>
                  </a:lnSpc>
                  <a:spcBef>
                    <a:spcPts val="0"/>
                  </a:spcBef>
                  <a:spcAft>
                    <a:spcPts val="0"/>
                  </a:spcAft>
                  <a:buClrTx/>
                  <a:buSzTx/>
                  <a:buFontTx/>
                  <a:buNone/>
                  <a:tabLst/>
                  <a:defRPr/>
                </a:pPr>
                <a:r>
                  <a:rPr kumimoji="0" sz="14000" b="0" i="0" u="none" strike="noStrike" kern="1200" cap="all" spc="-1250" normalizeH="0" baseline="0" noProof="0" dirty="0">
                    <a:ln>
                      <a:noFill/>
                    </a:ln>
                    <a:solidFill>
                      <a:srgbClr val="FFFFFF"/>
                    </a:solidFill>
                    <a:effectLst/>
                    <a:uLnTx/>
                    <a:uFillTx/>
                    <a:latin typeface="Acumin Pro Condensed Black"/>
                    <a:sym typeface="Acumin Pro Condensed Black"/>
                  </a:rPr>
                  <a:t>2030</a:t>
                </a:r>
              </a:p>
            </p:txBody>
          </p:sp>
          <p:pic>
            <p:nvPicPr>
              <p:cNvPr id="176" name="line7.png" descr="line7.png"/>
              <p:cNvPicPr>
                <a:picLocks noChangeAspect="1"/>
              </p:cNvPicPr>
              <p:nvPr/>
            </p:nvPicPr>
            <p:blipFill>
              <a:blip r:embed="rId5"/>
              <a:stretch>
                <a:fillRect/>
              </a:stretch>
            </p:blipFill>
            <p:spPr>
              <a:xfrm>
                <a:off x="4644900" y="12587117"/>
                <a:ext cx="8853973" cy="1128883"/>
              </a:xfrm>
              <a:prstGeom prst="rect">
                <a:avLst/>
              </a:prstGeom>
              <a:ln w="12700" cap="flat">
                <a:noFill/>
                <a:miter lim="400000"/>
              </a:ln>
              <a:effectLst/>
            </p:spPr>
          </p:pic>
        </p:grpSp>
        <p:pic>
          <p:nvPicPr>
            <p:cNvPr id="177" name="arrow3.png" descr="arrow3.png"/>
            <p:cNvPicPr>
              <a:picLocks noChangeAspect="1"/>
            </p:cNvPicPr>
            <p:nvPr/>
          </p:nvPicPr>
          <p:blipFill>
            <a:blip r:embed="rId6"/>
            <a:srcRect/>
            <a:stretch>
              <a:fillRect/>
            </a:stretch>
          </p:blipFill>
          <p:spPr>
            <a:xfrm rot="20104983" flipH="1">
              <a:off x="12117575" y="8552350"/>
              <a:ext cx="3903962" cy="3855765"/>
            </a:xfrm>
            <a:prstGeom prst="rect">
              <a:avLst/>
            </a:prstGeom>
            <a:ln w="12700" cap="flat">
              <a:noFill/>
              <a:miter lim="400000"/>
            </a:ln>
            <a:effectLst/>
          </p:spPr>
        </p:pic>
      </p:grpSp>
      <p:pic>
        <p:nvPicPr>
          <p:cNvPr id="2" name="Google Shape;132;p20">
            <a:extLst>
              <a:ext uri="{FF2B5EF4-FFF2-40B4-BE49-F238E27FC236}">
                <a16:creationId xmlns:a16="http://schemas.microsoft.com/office/drawing/2014/main" id="{BF5B3430-15B8-416A-2E5F-0E4ADA27B96B}"/>
              </a:ext>
            </a:extLst>
          </p:cNvPr>
          <p:cNvPicPr preferRelativeResize="0"/>
          <p:nvPr/>
        </p:nvPicPr>
        <p:blipFill>
          <a:blip r:embed="rId7">
            <a:alphaModFix/>
          </a:blip>
          <a:stretch>
            <a:fillRect/>
          </a:stretch>
        </p:blipFill>
        <p:spPr>
          <a:xfrm>
            <a:off x="225972" y="6006044"/>
            <a:ext cx="753742" cy="583688"/>
          </a:xfrm>
          <a:prstGeom prst="rect">
            <a:avLst/>
          </a:prstGeom>
          <a:noFill/>
          <a:ln>
            <a:noFill/>
          </a:ln>
        </p:spPr>
      </p:pic>
      <p:pic>
        <p:nvPicPr>
          <p:cNvPr id="3" name="Google Shape;792;p128">
            <a:extLst>
              <a:ext uri="{FF2B5EF4-FFF2-40B4-BE49-F238E27FC236}">
                <a16:creationId xmlns:a16="http://schemas.microsoft.com/office/drawing/2014/main" id="{CFB7C7A7-ED08-702D-7B18-9A02CFE72A1F}"/>
              </a:ext>
            </a:extLst>
          </p:cNvPr>
          <p:cNvPicPr preferRelativeResize="0"/>
          <p:nvPr/>
        </p:nvPicPr>
        <p:blipFill>
          <a:blip r:embed="rId8">
            <a:alphaModFix/>
          </a:blip>
          <a:stretch>
            <a:fillRect/>
          </a:stretch>
        </p:blipFill>
        <p:spPr>
          <a:xfrm>
            <a:off x="229719" y="316000"/>
            <a:ext cx="1903677" cy="1070819"/>
          </a:xfrm>
          <a:prstGeom prst="rect">
            <a:avLst/>
          </a:prstGeom>
          <a:noFill/>
          <a:ln>
            <a:noFill/>
          </a:ln>
        </p:spPr>
      </p:pic>
      <p:pic>
        <p:nvPicPr>
          <p:cNvPr id="4" name="Google Shape;786;p128">
            <a:extLst>
              <a:ext uri="{FF2B5EF4-FFF2-40B4-BE49-F238E27FC236}">
                <a16:creationId xmlns:a16="http://schemas.microsoft.com/office/drawing/2014/main" id="{4469F9C7-61CF-D50B-83A5-C00E441A8F25}"/>
              </a:ext>
            </a:extLst>
          </p:cNvPr>
          <p:cNvPicPr preferRelativeResize="0"/>
          <p:nvPr/>
        </p:nvPicPr>
        <p:blipFill>
          <a:blip r:embed="rId9">
            <a:alphaModFix amt="75000"/>
          </a:blip>
          <a:stretch>
            <a:fillRect/>
          </a:stretch>
        </p:blipFill>
        <p:spPr>
          <a:xfrm>
            <a:off x="10935566" y="2899605"/>
            <a:ext cx="1111365" cy="3958395"/>
          </a:xfrm>
          <a:prstGeom prst="rect">
            <a:avLst/>
          </a:prstGeom>
          <a:noFill/>
          <a:ln>
            <a:noFill/>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8"/>
        <p:cNvGrpSpPr/>
        <p:nvPr/>
      </p:nvGrpSpPr>
      <p:grpSpPr>
        <a:xfrm>
          <a:off x="0" y="0"/>
          <a:ext cx="0" cy="0"/>
          <a:chOff x="0" y="0"/>
          <a:chExt cx="0" cy="0"/>
        </a:xfrm>
      </p:grpSpPr>
      <p:sp>
        <p:nvSpPr>
          <p:cNvPr id="539" name="Google Shape;539;p89"/>
          <p:cNvSpPr txBox="1"/>
          <p:nvPr/>
        </p:nvSpPr>
        <p:spPr>
          <a:xfrm>
            <a:off x="171200" y="218764"/>
            <a:ext cx="11360800" cy="7636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1">
              <a:lnSpc>
                <a:spcPct val="50000"/>
              </a:lnSpc>
              <a:spcBef>
                <a:spcPts val="0"/>
              </a:spcBef>
              <a:spcAft>
                <a:spcPts val="1600"/>
              </a:spcAft>
              <a:buClrTx/>
              <a:buSzTx/>
              <a:buFontTx/>
              <a:buNone/>
              <a:tabLst/>
              <a:defRPr/>
            </a:pPr>
            <a:r>
              <a:rPr kumimoji="0" lang="en" sz="3733"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Our Impact</a:t>
            </a:r>
            <a:endParaRPr kumimoji="0" sz="3733"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pic>
        <p:nvPicPr>
          <p:cNvPr id="540" name="Google Shape;540;p89" title="2025 Impact Infographics (3).png"/>
          <p:cNvPicPr preferRelativeResize="0"/>
          <p:nvPr/>
        </p:nvPicPr>
        <p:blipFill rotWithShape="1">
          <a:blip r:embed="rId3">
            <a:alphaModFix/>
          </a:blip>
          <a:srcRect l="11614"/>
          <a:stretch/>
        </p:blipFill>
        <p:spPr>
          <a:xfrm rot="5400000">
            <a:off x="4001718" y="-1582348"/>
            <a:ext cx="4188535" cy="12254631"/>
          </a:xfrm>
          <a:prstGeom prst="rect">
            <a:avLst/>
          </a:prstGeom>
          <a:noFill/>
          <a:ln>
            <a:noFill/>
          </a:ln>
        </p:spPr>
      </p:pic>
      <p:pic>
        <p:nvPicPr>
          <p:cNvPr id="541" name="Google Shape;541;p89" title="Screen Shot 2026-03-18 at 10.24.09 AM.png"/>
          <p:cNvPicPr preferRelativeResize="0"/>
          <p:nvPr/>
        </p:nvPicPr>
        <p:blipFill>
          <a:blip r:embed="rId4">
            <a:alphaModFix/>
          </a:blip>
          <a:stretch>
            <a:fillRect/>
          </a:stretch>
        </p:blipFill>
        <p:spPr>
          <a:xfrm>
            <a:off x="3001384" y="113867"/>
            <a:ext cx="7096587" cy="20239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1"/>
        <p:cNvGrpSpPr/>
        <p:nvPr/>
      </p:nvGrpSpPr>
      <p:grpSpPr>
        <a:xfrm>
          <a:off x="0" y="0"/>
          <a:ext cx="0" cy="0"/>
          <a:chOff x="0" y="0"/>
          <a:chExt cx="0" cy="0"/>
        </a:xfrm>
      </p:grpSpPr>
      <p:sp>
        <p:nvSpPr>
          <p:cNvPr id="762" name="Google Shape;762;p111"/>
          <p:cNvSpPr txBox="1">
            <a:spLocks noGrp="1"/>
          </p:cNvSpPr>
          <p:nvPr>
            <p:ph type="title"/>
          </p:nvPr>
        </p:nvSpPr>
        <p:spPr>
          <a:xfrm>
            <a:off x="283077" y="213448"/>
            <a:ext cx="11360800" cy="763600"/>
          </a:xfrm>
          <a:prstGeom prst="rect">
            <a:avLst/>
          </a:prstGeom>
        </p:spPr>
        <p:txBody>
          <a:bodyPr spcFirstLastPara="1" wrap="square" lIns="121900" tIns="121900" rIns="121900" bIns="121900" anchor="ctr" anchorCtr="0">
            <a:noAutofit/>
          </a:bodyPr>
          <a:lstStyle/>
          <a:p>
            <a:pPr>
              <a:buSzPts val="990"/>
            </a:pPr>
            <a:r>
              <a:rPr lang="en" sz="4000" b="1" dirty="0">
                <a:solidFill>
                  <a:schemeClr val="bg1"/>
                </a:solidFill>
                <a:latin typeface="Century Gothic" panose="020B0502020202020204" pitchFamily="34" charset="0"/>
              </a:rPr>
              <a:t>Our Venture Into Cures Model</a:t>
            </a:r>
            <a:endParaRPr sz="4000" b="1" dirty="0">
              <a:solidFill>
                <a:schemeClr val="bg1"/>
              </a:solidFill>
              <a:latin typeface="Century Gothic" panose="020B0502020202020204" pitchFamily="34" charset="0"/>
            </a:endParaRPr>
          </a:p>
        </p:txBody>
      </p:sp>
      <p:sp>
        <p:nvSpPr>
          <p:cNvPr id="764" name="Google Shape;764;p111"/>
          <p:cNvSpPr txBox="1"/>
          <p:nvPr/>
        </p:nvSpPr>
        <p:spPr>
          <a:xfrm>
            <a:off x="531402" y="3733600"/>
            <a:ext cx="2773600"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Data</a:t>
            </a: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Platforms</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765" name="Google Shape;765;p111"/>
          <p:cNvSpPr txBox="1"/>
          <p:nvPr/>
        </p:nvSpPr>
        <p:spPr>
          <a:xfrm>
            <a:off x="3975230" y="3733600"/>
            <a:ext cx="3573409"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Medical</a:t>
            </a: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a:p>
            <a:pPr marL="0" marR="0" lvl="0" indent="0" algn="ctr" defTabSz="914400" rtl="0" eaLnBrk="1" fontAlgn="auto" latinLnBrk="0" hangingPunct="1">
              <a:lnSpc>
                <a:spcPct val="25000"/>
              </a:lnSpc>
              <a:spcBef>
                <a:spcPts val="0"/>
              </a:spcBef>
              <a:spcAft>
                <a:spcPts val="0"/>
              </a:spcAft>
              <a:buClrTx/>
              <a:buSzTx/>
              <a:buFontTx/>
              <a:buNone/>
              <a:tabLst/>
              <a:defRPr/>
            </a:pP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Infrastructure</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766" name="Google Shape;766;p111"/>
          <p:cNvSpPr txBox="1"/>
          <p:nvPr/>
        </p:nvSpPr>
        <p:spPr>
          <a:xfrm>
            <a:off x="7807951" y="3733600"/>
            <a:ext cx="3443829"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Venture</a:t>
            </a:r>
          </a:p>
          <a:p>
            <a:pPr marL="0" marR="0" lvl="0" indent="0" algn="ctr" defTabSz="914400" rtl="0" eaLnBrk="1" fontAlgn="auto" latinLnBrk="0" hangingPunct="1">
              <a:lnSpc>
                <a:spcPct val="25000"/>
              </a:lnSpc>
              <a:spcBef>
                <a:spcPts val="0"/>
              </a:spcBef>
              <a:spcAft>
                <a:spcPts val="0"/>
              </a:spcAft>
              <a:buClrTx/>
              <a:buSzTx/>
              <a:buFontTx/>
              <a:buNone/>
              <a:tabLst/>
              <a:defRPr/>
            </a:pP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Philanthropy</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pic>
        <p:nvPicPr>
          <p:cNvPr id="767" name="Google Shape;767;p111"/>
          <p:cNvPicPr preferRelativeResize="0"/>
          <p:nvPr/>
        </p:nvPicPr>
        <p:blipFill>
          <a:blip r:embed="rId3">
            <a:alphaModFix/>
          </a:blip>
          <a:stretch>
            <a:fillRect/>
          </a:stretch>
        </p:blipFill>
        <p:spPr>
          <a:xfrm>
            <a:off x="1091786" y="1620163"/>
            <a:ext cx="1652836" cy="1678867"/>
          </a:xfrm>
          <a:prstGeom prst="rect">
            <a:avLst/>
          </a:prstGeom>
          <a:noFill/>
          <a:ln>
            <a:noFill/>
          </a:ln>
        </p:spPr>
      </p:pic>
      <p:pic>
        <p:nvPicPr>
          <p:cNvPr id="768" name="Google Shape;768;p111"/>
          <p:cNvPicPr preferRelativeResize="0"/>
          <p:nvPr/>
        </p:nvPicPr>
        <p:blipFill>
          <a:blip r:embed="rId4">
            <a:alphaModFix/>
          </a:blip>
          <a:stretch>
            <a:fillRect/>
          </a:stretch>
        </p:blipFill>
        <p:spPr>
          <a:xfrm>
            <a:off x="4633702" y="1823531"/>
            <a:ext cx="2256468" cy="1408432"/>
          </a:xfrm>
          <a:prstGeom prst="rect">
            <a:avLst/>
          </a:prstGeom>
          <a:noFill/>
          <a:ln>
            <a:noFill/>
          </a:ln>
        </p:spPr>
      </p:pic>
      <p:pic>
        <p:nvPicPr>
          <p:cNvPr id="769" name="Google Shape;769;p111"/>
          <p:cNvPicPr preferRelativeResize="0"/>
          <p:nvPr/>
        </p:nvPicPr>
        <p:blipFill>
          <a:blip r:embed="rId5">
            <a:alphaModFix/>
          </a:blip>
          <a:stretch>
            <a:fillRect/>
          </a:stretch>
        </p:blipFill>
        <p:spPr>
          <a:xfrm>
            <a:off x="8277920" y="1823530"/>
            <a:ext cx="2503892" cy="1408435"/>
          </a:xfrm>
          <a:prstGeom prst="rect">
            <a:avLst/>
          </a:prstGeom>
          <a:noFill/>
          <a:ln>
            <a:noFill/>
          </a:ln>
        </p:spPr>
      </p:pic>
      <p:pic>
        <p:nvPicPr>
          <p:cNvPr id="3" name="Google Shape;132;p20">
            <a:extLst>
              <a:ext uri="{FF2B5EF4-FFF2-40B4-BE49-F238E27FC236}">
                <a16:creationId xmlns:a16="http://schemas.microsoft.com/office/drawing/2014/main" id="{760FF15F-8D46-2CC3-0B55-1F965A48B564}"/>
              </a:ext>
            </a:extLst>
          </p:cNvPr>
          <p:cNvPicPr preferRelativeResize="0"/>
          <p:nvPr/>
        </p:nvPicPr>
        <p:blipFill>
          <a:blip r:embed="rId6">
            <a:alphaModFix/>
          </a:blip>
          <a:stretch>
            <a:fillRect/>
          </a:stretch>
        </p:blipFill>
        <p:spPr>
          <a:xfrm>
            <a:off x="11251780" y="301523"/>
            <a:ext cx="753742" cy="583688"/>
          </a:xfrm>
          <a:prstGeom prst="rect">
            <a:avLst/>
          </a:prstGeom>
          <a:noFill/>
          <a:ln>
            <a:noFill/>
          </a:ln>
        </p:spPr>
      </p:pic>
      <p:pic>
        <p:nvPicPr>
          <p:cNvPr id="5" name="Picture 4">
            <a:extLst>
              <a:ext uri="{FF2B5EF4-FFF2-40B4-BE49-F238E27FC236}">
                <a16:creationId xmlns:a16="http://schemas.microsoft.com/office/drawing/2014/main" id="{6F9D1D8A-CEDA-E879-B7D2-453CD0090F68}"/>
              </a:ext>
            </a:extLst>
          </p:cNvPr>
          <p:cNvPicPr>
            <a:picLocks noChangeAspect="1"/>
          </p:cNvPicPr>
          <p:nvPr/>
        </p:nvPicPr>
        <p:blipFill>
          <a:blip r:embed="rId7"/>
          <a:stretch>
            <a:fillRect/>
          </a:stretch>
        </p:blipFill>
        <p:spPr>
          <a:xfrm>
            <a:off x="398120" y="5694152"/>
            <a:ext cx="11245757" cy="763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1"/>
        <p:cNvGrpSpPr/>
        <p:nvPr/>
      </p:nvGrpSpPr>
      <p:grpSpPr>
        <a:xfrm>
          <a:off x="0" y="0"/>
          <a:ext cx="0" cy="0"/>
          <a:chOff x="0" y="0"/>
          <a:chExt cx="0" cy="0"/>
        </a:xfrm>
      </p:grpSpPr>
      <p:sp>
        <p:nvSpPr>
          <p:cNvPr id="372" name="Google Shape;372;p7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SzPts val="990"/>
            </a:pPr>
            <a:r>
              <a:rPr lang="en" b="1" i="1" dirty="0">
                <a:solidFill>
                  <a:schemeClr val="bg1"/>
                </a:solidFill>
                <a:latin typeface="Century Gothic" panose="020B0502020202020204" pitchFamily="34" charset="0"/>
              </a:rPr>
              <a:t>Venture Philanthropy</a:t>
            </a:r>
            <a:r>
              <a:rPr lang="en" dirty="0">
                <a:solidFill>
                  <a:schemeClr val="bg1"/>
                </a:solidFill>
                <a:latin typeface="Century Gothic" panose="020B0502020202020204" pitchFamily="34" charset="0"/>
              </a:rPr>
              <a:t> Model</a:t>
            </a:r>
            <a:endParaRPr b="1" i="1" dirty="0">
              <a:solidFill>
                <a:schemeClr val="bg1"/>
              </a:solidFill>
              <a:latin typeface="Century Gothic" panose="020B0502020202020204" pitchFamily="34" charset="0"/>
            </a:endParaRPr>
          </a:p>
        </p:txBody>
      </p:sp>
      <p:pic>
        <p:nvPicPr>
          <p:cNvPr id="373" name="Google Shape;373;p70"/>
          <p:cNvPicPr preferRelativeResize="0"/>
          <p:nvPr/>
        </p:nvPicPr>
        <p:blipFill>
          <a:blip r:embed="rId3">
            <a:alphaModFix/>
          </a:blip>
          <a:stretch>
            <a:fillRect/>
          </a:stretch>
        </p:blipFill>
        <p:spPr>
          <a:xfrm>
            <a:off x="11008760" y="768328"/>
            <a:ext cx="530528" cy="413697"/>
          </a:xfrm>
          <a:prstGeom prst="rect">
            <a:avLst/>
          </a:prstGeom>
          <a:noFill/>
          <a:ln>
            <a:noFill/>
          </a:ln>
        </p:spPr>
      </p:pic>
      <p:pic>
        <p:nvPicPr>
          <p:cNvPr id="374" name="Google Shape;374;p70"/>
          <p:cNvPicPr preferRelativeResize="0"/>
          <p:nvPr/>
        </p:nvPicPr>
        <p:blipFill rotWithShape="1">
          <a:blip r:embed="rId4">
            <a:alphaModFix/>
          </a:blip>
          <a:srcRect/>
          <a:stretch/>
        </p:blipFill>
        <p:spPr>
          <a:xfrm>
            <a:off x="1949803" y="1531801"/>
            <a:ext cx="8292400" cy="46713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FF0AFC-BCC9-B05B-023B-FFDAE00BA5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7B6E65-09F8-3320-6797-341693592AD9}"/>
              </a:ext>
            </a:extLst>
          </p:cNvPr>
          <p:cNvSpPr txBox="1"/>
          <p:nvPr/>
        </p:nvSpPr>
        <p:spPr>
          <a:xfrm>
            <a:off x="4931228" y="6322390"/>
            <a:ext cx="3004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Source: MPO-Mag</a:t>
            </a:r>
          </a:p>
        </p:txBody>
      </p:sp>
      <p:pic>
        <p:nvPicPr>
          <p:cNvPr id="6" name="Google Shape;132;p20">
            <a:extLst>
              <a:ext uri="{FF2B5EF4-FFF2-40B4-BE49-F238E27FC236}">
                <a16:creationId xmlns:a16="http://schemas.microsoft.com/office/drawing/2014/main" id="{2121B125-8279-99FD-1C8A-E8F96619A9F7}"/>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4" name="Picture 3">
            <a:extLst>
              <a:ext uri="{FF2B5EF4-FFF2-40B4-BE49-F238E27FC236}">
                <a16:creationId xmlns:a16="http://schemas.microsoft.com/office/drawing/2014/main" id="{492C2EFB-C7B5-54BA-0413-5C255B3DC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14" y="650067"/>
            <a:ext cx="10493797" cy="5672323"/>
          </a:xfrm>
          <a:prstGeom prst="rect">
            <a:avLst/>
          </a:prstGeom>
        </p:spPr>
      </p:pic>
    </p:spTree>
    <p:extLst>
      <p:ext uri="{BB962C8B-B14F-4D97-AF65-F5344CB8AC3E}">
        <p14:creationId xmlns:p14="http://schemas.microsoft.com/office/powerpoint/2010/main" val="361661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9"/>
        <p:cNvGrpSpPr/>
        <p:nvPr/>
      </p:nvGrpSpPr>
      <p:grpSpPr>
        <a:xfrm>
          <a:off x="0" y="0"/>
          <a:ext cx="0" cy="0"/>
          <a:chOff x="0" y="0"/>
          <a:chExt cx="0" cy="0"/>
        </a:xfrm>
      </p:grpSpPr>
      <p:sp>
        <p:nvSpPr>
          <p:cNvPr id="190" name="Google Shape;190;p46"/>
          <p:cNvSpPr txBox="1">
            <a:spLocks noGrp="1"/>
          </p:cNvSpPr>
          <p:nvPr>
            <p:ph type="title"/>
          </p:nvPr>
        </p:nvSpPr>
        <p:spPr>
          <a:xfrm>
            <a:off x="3181863" y="4361716"/>
            <a:ext cx="5828272" cy="763600"/>
          </a:xfrm>
          <a:prstGeom prst="rect">
            <a:avLst/>
          </a:prstGeom>
        </p:spPr>
        <p:txBody>
          <a:bodyPr spcFirstLastPara="1" vert="horz" wrap="square" lIns="121900" tIns="121900" rIns="121900" bIns="121900" rtlCol="0" anchor="t" anchorCtr="0">
            <a:noAutofit/>
          </a:bodyPr>
          <a:lstStyle/>
          <a:p>
            <a:pPr algn="ctr">
              <a:lnSpc>
                <a:spcPct val="50000"/>
              </a:lnSpc>
            </a:pPr>
            <a:r>
              <a:rPr lang="en" sz="3600" b="1" dirty="0">
                <a:solidFill>
                  <a:schemeClr val="lt1"/>
                </a:solidFill>
                <a:latin typeface="Century Gothic" panose="020B0502020202020204" pitchFamily="34" charset="0"/>
                <a:ea typeface="Century Gothic"/>
                <a:cs typeface="Century Gothic"/>
                <a:sym typeface="Century Gothic"/>
              </a:rPr>
              <a:t>Michael Hund, MBA</a:t>
            </a:r>
            <a:endParaRPr sz="3600" b="1" dirty="0">
              <a:solidFill>
                <a:schemeClr val="lt1"/>
              </a:solidFill>
              <a:latin typeface="Century Gothic" panose="020B0502020202020204" pitchFamily="34" charset="0"/>
              <a:ea typeface="Century Gothic"/>
              <a:cs typeface="Century Gothic"/>
              <a:sym typeface="Century Gothic"/>
            </a:endParaRPr>
          </a:p>
          <a:p>
            <a:pPr algn="ctr">
              <a:lnSpc>
                <a:spcPct val="50000"/>
              </a:lnSpc>
              <a:spcBef>
                <a:spcPts val="1600"/>
              </a:spcBef>
              <a:spcAft>
                <a:spcPts val="67"/>
              </a:spcAft>
            </a:pPr>
            <a:endParaRPr sz="8666" b="1" dirty="0"/>
          </a:p>
        </p:txBody>
      </p:sp>
      <p:sp>
        <p:nvSpPr>
          <p:cNvPr id="191" name="Google Shape;191;p46"/>
          <p:cNvSpPr txBox="1">
            <a:spLocks noGrp="1"/>
          </p:cNvSpPr>
          <p:nvPr>
            <p:ph type="body" idx="1"/>
          </p:nvPr>
        </p:nvSpPr>
        <p:spPr>
          <a:xfrm>
            <a:off x="2988224" y="4951834"/>
            <a:ext cx="6215551" cy="1104000"/>
          </a:xfrm>
          <a:prstGeom prst="rect">
            <a:avLst/>
          </a:prstGeom>
        </p:spPr>
        <p:txBody>
          <a:bodyPr spcFirstLastPara="1" vert="horz" wrap="square" lIns="121900" tIns="121900" rIns="121900" bIns="121900" rtlCol="0" anchor="t" anchorCtr="0">
            <a:noAutofit/>
          </a:bodyPr>
          <a:lstStyle/>
          <a:p>
            <a:pPr marL="0" indent="0" algn="ctr">
              <a:lnSpc>
                <a:spcPct val="50000"/>
              </a:lnSpc>
              <a:buNone/>
            </a:pPr>
            <a:r>
              <a:rPr lang="en" dirty="0">
                <a:solidFill>
                  <a:schemeClr val="lt1"/>
                </a:solidFill>
                <a:latin typeface="Century Gothic" panose="020B0502020202020204" pitchFamily="34" charset="0"/>
                <a:ea typeface="Century Gothic"/>
                <a:cs typeface="Century Gothic"/>
                <a:sym typeface="Century Gothic"/>
              </a:rPr>
              <a:t>Chief Executive Officer</a:t>
            </a:r>
            <a:endParaRPr dirty="0">
              <a:solidFill>
                <a:schemeClr val="lt1"/>
              </a:solidFill>
              <a:latin typeface="Century Gothic" panose="020B0502020202020204" pitchFamily="34" charset="0"/>
              <a:ea typeface="Century Gothic"/>
              <a:cs typeface="Century Gothic"/>
              <a:sym typeface="Century Gothic"/>
            </a:endParaRPr>
          </a:p>
          <a:p>
            <a:pPr marL="0" indent="0" algn="ctr">
              <a:lnSpc>
                <a:spcPct val="50000"/>
              </a:lnSpc>
              <a:spcBef>
                <a:spcPts val="1600"/>
              </a:spcBef>
              <a:spcAft>
                <a:spcPts val="1600"/>
              </a:spcAft>
              <a:buNone/>
            </a:pPr>
            <a:r>
              <a:rPr lang="en" dirty="0">
                <a:solidFill>
                  <a:schemeClr val="lt1"/>
                </a:solidFill>
                <a:latin typeface="Century Gothic" panose="020B0502020202020204" pitchFamily="34" charset="0"/>
                <a:ea typeface="Century Gothic"/>
                <a:cs typeface="Century Gothic"/>
                <a:sym typeface="Century Gothic"/>
              </a:rPr>
              <a:t>EB Research Partnership</a:t>
            </a:r>
            <a:endParaRPr dirty="0">
              <a:solidFill>
                <a:schemeClr val="lt1"/>
              </a:solidFill>
              <a:latin typeface="Century Gothic" panose="020B0502020202020204" pitchFamily="34" charset="0"/>
              <a:ea typeface="Century Gothic"/>
              <a:cs typeface="Century Gothic"/>
              <a:sym typeface="Century Gothic"/>
            </a:endParaRPr>
          </a:p>
        </p:txBody>
      </p:sp>
      <p:pic>
        <p:nvPicPr>
          <p:cNvPr id="4" name="Google Shape;132;p20">
            <a:extLst>
              <a:ext uri="{FF2B5EF4-FFF2-40B4-BE49-F238E27FC236}">
                <a16:creationId xmlns:a16="http://schemas.microsoft.com/office/drawing/2014/main" id="{9DDA9B56-1DD9-83C6-7264-454E9280817C}"/>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5" name="Google Shape;271;p60">
            <a:extLst>
              <a:ext uri="{FF2B5EF4-FFF2-40B4-BE49-F238E27FC236}">
                <a16:creationId xmlns:a16="http://schemas.microsoft.com/office/drawing/2014/main" id="{B0AFCDEC-4417-8A47-83AD-E6E07C3FB041}"/>
              </a:ext>
            </a:extLst>
          </p:cNvPr>
          <p:cNvPicPr preferRelativeResize="0"/>
          <p:nvPr/>
        </p:nvPicPr>
        <p:blipFill>
          <a:blip r:embed="rId4">
            <a:alphaModFix/>
          </a:blip>
          <a:stretch>
            <a:fillRect/>
          </a:stretch>
        </p:blipFill>
        <p:spPr>
          <a:xfrm>
            <a:off x="184742" y="224542"/>
            <a:ext cx="3642089" cy="3705200"/>
          </a:xfrm>
          <a:prstGeom prst="rect">
            <a:avLst/>
          </a:prstGeom>
          <a:noFill/>
          <a:ln>
            <a:noFill/>
          </a:ln>
        </p:spPr>
      </p:pic>
      <p:pic>
        <p:nvPicPr>
          <p:cNvPr id="6" name="Google Shape;270;p60">
            <a:extLst>
              <a:ext uri="{FF2B5EF4-FFF2-40B4-BE49-F238E27FC236}">
                <a16:creationId xmlns:a16="http://schemas.microsoft.com/office/drawing/2014/main" id="{8A279120-A657-3637-05F8-EF025F5B8768}"/>
              </a:ext>
            </a:extLst>
          </p:cNvPr>
          <p:cNvPicPr preferRelativeResize="0"/>
          <p:nvPr/>
        </p:nvPicPr>
        <p:blipFill>
          <a:blip r:embed="rId5">
            <a:alphaModFix/>
          </a:blip>
          <a:srcRect l="37185" t="7193" r="4753"/>
          <a:stretch/>
        </p:blipFill>
        <p:spPr>
          <a:xfrm>
            <a:off x="3646714" y="224542"/>
            <a:ext cx="2449286" cy="3705200"/>
          </a:xfrm>
          <a:prstGeom prst="rect">
            <a:avLst/>
          </a:prstGeom>
          <a:noFill/>
          <a:ln>
            <a:noFill/>
          </a:ln>
        </p:spPr>
      </p:pic>
      <p:pic>
        <p:nvPicPr>
          <p:cNvPr id="8" name="Picture 7">
            <a:extLst>
              <a:ext uri="{FF2B5EF4-FFF2-40B4-BE49-F238E27FC236}">
                <a16:creationId xmlns:a16="http://schemas.microsoft.com/office/drawing/2014/main" id="{631C204A-4206-BCB6-CC16-8AA04C6B3900}"/>
              </a:ext>
            </a:extLst>
          </p:cNvPr>
          <p:cNvPicPr>
            <a:picLocks noChangeAspect="1"/>
          </p:cNvPicPr>
          <p:nvPr/>
        </p:nvPicPr>
        <p:blipFill>
          <a:blip r:embed="rId6">
            <a:extLst>
              <a:ext uri="{28A0092B-C50C-407E-A947-70E740481C1C}">
                <a14:useLocalDpi xmlns:a14="http://schemas.microsoft.com/office/drawing/2010/main" val="0"/>
              </a:ext>
            </a:extLst>
          </a:blip>
          <a:srcRect l="615" r="5892"/>
          <a:stretch/>
        </p:blipFill>
        <p:spPr>
          <a:xfrm>
            <a:off x="6485563" y="224542"/>
            <a:ext cx="5521695" cy="3705200"/>
          </a:xfrm>
          <a:prstGeom prst="rect">
            <a:avLst/>
          </a:prstGeom>
        </p:spPr>
      </p:pic>
      <p:sp>
        <p:nvSpPr>
          <p:cNvPr id="10" name="Google Shape;190;p46">
            <a:extLst>
              <a:ext uri="{FF2B5EF4-FFF2-40B4-BE49-F238E27FC236}">
                <a16:creationId xmlns:a16="http://schemas.microsoft.com/office/drawing/2014/main" id="{522CB0FE-1E82-0702-AF2B-DE1A59A7253B}"/>
              </a:ext>
            </a:extLst>
          </p:cNvPr>
          <p:cNvSpPr txBox="1">
            <a:spLocks/>
          </p:cNvSpPr>
          <p:nvPr/>
        </p:nvSpPr>
        <p:spPr>
          <a:xfrm>
            <a:off x="2584060" y="6094400"/>
            <a:ext cx="758715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marL="0" marR="0" lvl="0" indent="0" algn="l" defTabSz="914400" rtl="0" eaLnBrk="1" fontAlgn="auto" latinLnBrk="0" hangingPunct="1">
              <a:lnSpc>
                <a:spcPct val="50000"/>
              </a:lnSpc>
              <a:spcBef>
                <a:spcPts val="0"/>
              </a:spcBef>
              <a:spcAft>
                <a:spcPts val="0"/>
              </a:spcAft>
              <a:buClrTx/>
              <a:buSzPts val="2800"/>
              <a:buFontTx/>
              <a:buNone/>
              <a:tabLst/>
              <a:defRPr/>
            </a:pPr>
            <a:r>
              <a:rPr kumimoji="0" lang="en-US" sz="36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NORD SCIENTIFIC SYMPOSIUM</a:t>
            </a:r>
          </a:p>
          <a:p>
            <a:pPr marL="0" marR="0" lvl="0" indent="0" algn="l" defTabSz="914400" rtl="0" eaLnBrk="1" fontAlgn="auto" latinLnBrk="0" hangingPunct="1">
              <a:lnSpc>
                <a:spcPct val="50000"/>
              </a:lnSpc>
              <a:spcBef>
                <a:spcPts val="1600"/>
              </a:spcBef>
              <a:spcAft>
                <a:spcPts val="67"/>
              </a:spcAft>
              <a:buClrTx/>
              <a:buSzPts val="2800"/>
              <a:buFontTx/>
              <a:buNone/>
              <a:tabLst/>
              <a:defRPr/>
            </a:pPr>
            <a:endParaRPr kumimoji="0" lang="en-US" sz="8666" b="1"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pic>
        <p:nvPicPr>
          <p:cNvPr id="1026" name="Picture 2" descr="nord-logo-transparent-2019-1 | Taysha GTx">
            <a:extLst>
              <a:ext uri="{FF2B5EF4-FFF2-40B4-BE49-F238E27FC236}">
                <a16:creationId xmlns:a16="http://schemas.microsoft.com/office/drawing/2014/main" id="{D96B7D8B-5A31-4937-9349-621C15FA9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F13F24-42BE-72DE-A4E3-B3B39FAA8643}"/>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BC52D122-3781-1C5E-E3A0-D673C89610B6}"/>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27" name="Picture 26">
            <a:extLst>
              <a:ext uri="{FF2B5EF4-FFF2-40B4-BE49-F238E27FC236}">
                <a16:creationId xmlns:a16="http://schemas.microsoft.com/office/drawing/2014/main" id="{80DB2424-57F1-F685-400D-1C0143227909}"/>
              </a:ext>
            </a:extLst>
          </p:cNvPr>
          <p:cNvPicPr>
            <a:picLocks noChangeAspect="1"/>
          </p:cNvPicPr>
          <p:nvPr/>
        </p:nvPicPr>
        <p:blipFill>
          <a:blip r:embed="rId4"/>
          <a:stretch>
            <a:fillRect/>
          </a:stretch>
        </p:blipFill>
        <p:spPr>
          <a:xfrm>
            <a:off x="1206419" y="549802"/>
            <a:ext cx="10237149" cy="5758396"/>
          </a:xfrm>
          <a:prstGeom prst="rect">
            <a:avLst/>
          </a:prstGeom>
        </p:spPr>
      </p:pic>
    </p:spTree>
    <p:extLst>
      <p:ext uri="{BB962C8B-B14F-4D97-AF65-F5344CB8AC3E}">
        <p14:creationId xmlns:p14="http://schemas.microsoft.com/office/powerpoint/2010/main" val="49575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2"/>
        <p:cNvGrpSpPr/>
        <p:nvPr/>
      </p:nvGrpSpPr>
      <p:grpSpPr>
        <a:xfrm>
          <a:off x="0" y="0"/>
          <a:ext cx="0" cy="0"/>
          <a:chOff x="0" y="0"/>
          <a:chExt cx="0" cy="0"/>
        </a:xfrm>
      </p:grpSpPr>
      <p:pic>
        <p:nvPicPr>
          <p:cNvPr id="2" name="Picture 1">
            <a:extLst>
              <a:ext uri="{FF2B5EF4-FFF2-40B4-BE49-F238E27FC236}">
                <a16:creationId xmlns:a16="http://schemas.microsoft.com/office/drawing/2014/main" id="{2F7EF503-F4CD-A1B2-8697-DD14F4D349EE}"/>
              </a:ext>
            </a:extLst>
          </p:cNvPr>
          <p:cNvPicPr>
            <a:picLocks noChangeAspect="1"/>
          </p:cNvPicPr>
          <p:nvPr/>
        </p:nvPicPr>
        <p:blipFill>
          <a:blip r:embed="rId3"/>
          <a:stretch>
            <a:fillRect/>
          </a:stretch>
        </p:blipFill>
        <p:spPr>
          <a:xfrm>
            <a:off x="0" y="-1"/>
            <a:ext cx="12192000" cy="68580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F6A4E3-38B5-40ED-7D9A-14407A44AC9B}"/>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14A13742-09A0-55AF-FDA1-EEF377818EE4}"/>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6" name="Picture 5">
            <a:extLst>
              <a:ext uri="{FF2B5EF4-FFF2-40B4-BE49-F238E27FC236}">
                <a16:creationId xmlns:a16="http://schemas.microsoft.com/office/drawing/2014/main" id="{855C94D1-8E5B-4936-AA5F-ABB717DB2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110" y="453464"/>
            <a:ext cx="8333780" cy="6136268"/>
          </a:xfrm>
          <a:prstGeom prst="rect">
            <a:avLst/>
          </a:prstGeom>
        </p:spPr>
      </p:pic>
    </p:spTree>
    <p:extLst>
      <p:ext uri="{BB962C8B-B14F-4D97-AF65-F5344CB8AC3E}">
        <p14:creationId xmlns:p14="http://schemas.microsoft.com/office/powerpoint/2010/main" val="165735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3AB0-AEE5-1174-6C94-2AB15E391725}"/>
            </a:ext>
          </a:extLst>
        </p:cNvPr>
        <p:cNvGrpSpPr/>
        <p:nvPr/>
      </p:nvGrpSpPr>
      <p:grpSpPr>
        <a:xfrm>
          <a:off x="0" y="0"/>
          <a:ext cx="0" cy="0"/>
          <a:chOff x="0" y="0"/>
          <a:chExt cx="0" cy="0"/>
        </a:xfrm>
      </p:grpSpPr>
      <p:pic>
        <p:nvPicPr>
          <p:cNvPr id="5" name="Google Shape;132;p20">
            <a:extLst>
              <a:ext uri="{FF2B5EF4-FFF2-40B4-BE49-F238E27FC236}">
                <a16:creationId xmlns:a16="http://schemas.microsoft.com/office/drawing/2014/main" id="{5857F4C7-1D07-0682-D22A-361F34F3DD70}"/>
              </a:ext>
            </a:extLst>
          </p:cNvPr>
          <p:cNvPicPr preferRelativeResize="0"/>
          <p:nvPr/>
        </p:nvPicPr>
        <p:blipFill>
          <a:blip r:embed="rId3">
            <a:alphaModFix/>
          </a:blip>
          <a:stretch>
            <a:fillRect/>
          </a:stretch>
        </p:blipFill>
        <p:spPr>
          <a:xfrm>
            <a:off x="225972" y="6006044"/>
            <a:ext cx="753742" cy="583688"/>
          </a:xfrm>
          <a:prstGeom prst="rect">
            <a:avLst/>
          </a:prstGeom>
          <a:noFill/>
          <a:ln>
            <a:noFill/>
          </a:ln>
        </p:spPr>
      </p:pic>
      <p:pic>
        <p:nvPicPr>
          <p:cNvPr id="3" name="Picture 2">
            <a:extLst>
              <a:ext uri="{FF2B5EF4-FFF2-40B4-BE49-F238E27FC236}">
                <a16:creationId xmlns:a16="http://schemas.microsoft.com/office/drawing/2014/main" id="{EBF88977-FCC3-D110-448F-1AB135D9ED4C}"/>
              </a:ext>
            </a:extLst>
          </p:cNvPr>
          <p:cNvPicPr>
            <a:picLocks noChangeAspect="1"/>
          </p:cNvPicPr>
          <p:nvPr/>
        </p:nvPicPr>
        <p:blipFill>
          <a:blip r:embed="rId4"/>
          <a:stretch>
            <a:fillRect/>
          </a:stretch>
        </p:blipFill>
        <p:spPr>
          <a:xfrm>
            <a:off x="1966562" y="195750"/>
            <a:ext cx="8012323" cy="6466499"/>
          </a:xfrm>
          <a:prstGeom prst="rect">
            <a:avLst/>
          </a:prstGeom>
        </p:spPr>
      </p:pic>
    </p:spTree>
    <p:extLst>
      <p:ext uri="{BB962C8B-B14F-4D97-AF65-F5344CB8AC3E}">
        <p14:creationId xmlns:p14="http://schemas.microsoft.com/office/powerpoint/2010/main" val="3825390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SzPts val="990"/>
            </a:pPr>
            <a:r>
              <a:rPr lang="en" sz="3760" dirty="0">
                <a:solidFill>
                  <a:schemeClr val="bg1"/>
                </a:solidFill>
                <a:latin typeface="Century Gothic" panose="020B0502020202020204" pitchFamily="34" charset="0"/>
              </a:rPr>
              <a:t>Case Study: </a:t>
            </a:r>
            <a:r>
              <a:rPr lang="en" sz="3760" b="1" i="1" dirty="0">
                <a:solidFill>
                  <a:schemeClr val="bg1"/>
                </a:solidFill>
                <a:latin typeface="Century Gothic" panose="020B0502020202020204" pitchFamily="34" charset="0"/>
              </a:rPr>
              <a:t>6x Return on Investment</a:t>
            </a:r>
            <a:endParaRPr sz="3760" b="1" i="1" dirty="0">
              <a:solidFill>
                <a:schemeClr val="bg1"/>
              </a:solidFill>
              <a:latin typeface="Century Gothic" panose="020B0502020202020204" pitchFamily="34" charset="0"/>
            </a:endParaRPr>
          </a:p>
        </p:txBody>
      </p:sp>
      <p:pic>
        <p:nvPicPr>
          <p:cNvPr id="373" name="Google Shape;373;p46"/>
          <p:cNvPicPr preferRelativeResize="0"/>
          <p:nvPr/>
        </p:nvPicPr>
        <p:blipFill>
          <a:blip r:embed="rId3">
            <a:alphaModFix/>
          </a:blip>
          <a:stretch>
            <a:fillRect/>
          </a:stretch>
        </p:blipFill>
        <p:spPr>
          <a:xfrm>
            <a:off x="11008760" y="768328"/>
            <a:ext cx="530528" cy="413697"/>
          </a:xfrm>
          <a:prstGeom prst="rect">
            <a:avLst/>
          </a:prstGeom>
          <a:noFill/>
          <a:ln>
            <a:noFill/>
          </a:ln>
        </p:spPr>
      </p:pic>
      <p:sp>
        <p:nvSpPr>
          <p:cNvPr id="374" name="Google Shape;374;p46"/>
          <p:cNvSpPr txBox="1"/>
          <p:nvPr/>
        </p:nvSpPr>
        <p:spPr>
          <a:xfrm>
            <a:off x="359433" y="4244367"/>
            <a:ext cx="26492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We fund a university to develop a treatment for severe EB that corrects gene mutations in skin cells under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(1) Venture Philanthropy agreemen</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5" name="Google Shape;375;p46"/>
          <p:cNvSpPr txBox="1"/>
          <p:nvPr/>
        </p:nvSpPr>
        <p:spPr>
          <a:xfrm>
            <a:off x="3266060"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A public biotech company uses 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intellectual property</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 to make a treatment,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(2) we received stock in the company</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6" name="Google Shape;376;p46"/>
          <p:cNvSpPr txBox="1"/>
          <p:nvPr/>
        </p:nvSpPr>
        <p:spPr>
          <a:xfrm>
            <a:off x="6242325"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(3) stock grew</a:t>
            </a: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 to be worth multiples beyond our original investment.</a:t>
            </a:r>
            <a:endParaRPr kumimoji="0"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p:txBody>
      </p:sp>
      <p:sp>
        <p:nvSpPr>
          <p:cNvPr id="377" name="Google Shape;377;p46"/>
          <p:cNvSpPr txBox="1"/>
          <p:nvPr/>
        </p:nvSpPr>
        <p:spPr>
          <a:xfrm>
            <a:off x="9218569" y="4244367"/>
            <a:ext cx="2614000" cy="2154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We sell our shares and direct that </a:t>
            </a:r>
            <a:r>
              <a:rPr kumimoji="0" lang="en"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(4) revenue right back into research projects.</a:t>
            </a:r>
            <a:endParaRPr kumimoji="0" sz="1800" b="1" i="1"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378" name="Google Shape;378;p46"/>
          <p:cNvSpPr txBox="1"/>
          <p:nvPr/>
        </p:nvSpPr>
        <p:spPr>
          <a:xfrm>
            <a:off x="565239" y="1849234"/>
            <a:ext cx="1959600" cy="75914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50000"/>
              </a:lnSpc>
              <a:spcBef>
                <a:spcPts val="0"/>
              </a:spcBef>
              <a:spcAft>
                <a:spcPts val="1600"/>
              </a:spcAft>
              <a:buClrTx/>
              <a:buSzTx/>
              <a:buFontTx/>
              <a:buNone/>
              <a:tabLst/>
              <a:defRPr/>
            </a:pPr>
            <a:r>
              <a:rPr kumimoji="0" lang="en" sz="40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$500K</a:t>
            </a:r>
            <a:endParaRPr kumimoji="0" sz="4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9" name="Google Shape;379;p46"/>
          <p:cNvSpPr txBox="1"/>
          <p:nvPr/>
        </p:nvSpPr>
        <p:spPr>
          <a:xfrm>
            <a:off x="8856364" y="1676667"/>
            <a:ext cx="2649200" cy="106691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50000"/>
              </a:lnSpc>
              <a:spcBef>
                <a:spcPts val="0"/>
              </a:spcBef>
              <a:spcAft>
                <a:spcPts val="1600"/>
              </a:spcAft>
              <a:buClrTx/>
              <a:buSzTx/>
              <a:buFontTx/>
              <a:buNone/>
              <a:tabLst/>
              <a:defRPr/>
            </a:pPr>
            <a:r>
              <a:rPr kumimoji="0" lang="en" sz="80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$3M</a:t>
            </a:r>
            <a:endParaRPr kumimoji="0" sz="8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0" name="Google Shape;380;p46"/>
          <p:cNvSpPr/>
          <p:nvPr/>
        </p:nvSpPr>
        <p:spPr>
          <a:xfrm>
            <a:off x="2699984" y="1639633"/>
            <a:ext cx="5981200" cy="763600"/>
          </a:xfrm>
          <a:prstGeom prst="rightArrow">
            <a:avLst>
              <a:gd name="adj1" fmla="val 50000"/>
              <a:gd name="adj2" fmla="val 50000"/>
            </a:avLst>
          </a:prstGeom>
          <a:solidFill>
            <a:schemeClr val="tx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FFFFFF"/>
              </a:solidFill>
              <a:effectLst/>
              <a:highlight>
                <a:srgbClr val="00FF00"/>
              </a:highlight>
              <a:uLnTx/>
              <a:uFillTx/>
              <a:latin typeface="Helvetica Neue"/>
              <a:ea typeface="Helvetica Neue"/>
              <a:cs typeface="Helvetica Neue"/>
              <a:sym typeface="Helvetica Neue"/>
            </a:endParaRPr>
          </a:p>
        </p:txBody>
      </p:sp>
      <p:sp>
        <p:nvSpPr>
          <p:cNvPr id="381" name="Google Shape;381;p46"/>
          <p:cNvSpPr/>
          <p:nvPr/>
        </p:nvSpPr>
        <p:spPr>
          <a:xfrm>
            <a:off x="1104607" y="2839467"/>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1</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2" name="Google Shape;382;p46"/>
          <p:cNvSpPr/>
          <p:nvPr/>
        </p:nvSpPr>
        <p:spPr>
          <a:xfrm>
            <a:off x="4002473" y="2858400"/>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2</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3" name="Google Shape;383;p46"/>
          <p:cNvSpPr/>
          <p:nvPr/>
        </p:nvSpPr>
        <p:spPr>
          <a:xfrm>
            <a:off x="6900340" y="2858400"/>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3</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84" name="Google Shape;384;p46"/>
          <p:cNvSpPr/>
          <p:nvPr/>
        </p:nvSpPr>
        <p:spPr>
          <a:xfrm>
            <a:off x="9954973" y="2820917"/>
            <a:ext cx="1141200" cy="1141200"/>
          </a:xfrm>
          <a:prstGeom prst="ellipse">
            <a:avLst/>
          </a:prstGeom>
          <a:solidFill>
            <a:srgbClr val="EC128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rPr>
              <a:t>4</a:t>
            </a:r>
            <a:endParaRPr kumimoji="0" sz="4800" b="1"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3" name="Google Shape;380;p46">
            <a:extLst>
              <a:ext uri="{FF2B5EF4-FFF2-40B4-BE49-F238E27FC236}">
                <a16:creationId xmlns:a16="http://schemas.microsoft.com/office/drawing/2014/main" id="{337D64FB-6C27-EEEE-EB08-84BF1E419DE3}"/>
              </a:ext>
            </a:extLst>
          </p:cNvPr>
          <p:cNvSpPr/>
          <p:nvPr/>
        </p:nvSpPr>
        <p:spPr>
          <a:xfrm>
            <a:off x="2852384" y="1792033"/>
            <a:ext cx="5981200" cy="763600"/>
          </a:xfrm>
          <a:prstGeom prst="rightArrow">
            <a:avLst>
              <a:gd name="adj1" fmla="val 50000"/>
              <a:gd name="adj2" fmla="val 50000"/>
            </a:avLst>
          </a:prstGeom>
          <a:solidFill>
            <a:schemeClr val="bg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0000"/>
              </a:solidFill>
              <a:effectLst/>
              <a:highlight>
                <a:srgbClr val="00FF00"/>
              </a:highlight>
              <a:uLnTx/>
              <a:uFillTx/>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53D99F-F1AA-5EEE-201F-7E9DDBFA0E9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AE287B7-5400-8865-7CC8-76A5DA572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60" y="300000"/>
            <a:ext cx="3968531" cy="2410543"/>
          </a:xfrm>
          <a:prstGeom prst="rect">
            <a:avLst/>
          </a:prstGeom>
        </p:spPr>
      </p:pic>
      <p:pic>
        <p:nvPicPr>
          <p:cNvPr id="5" name="Google Shape;132;p20">
            <a:extLst>
              <a:ext uri="{FF2B5EF4-FFF2-40B4-BE49-F238E27FC236}">
                <a16:creationId xmlns:a16="http://schemas.microsoft.com/office/drawing/2014/main" id="{FFCFF7D2-FABF-D3AE-9D92-5BD594EDBFA8}"/>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Picture 2">
            <a:extLst>
              <a:ext uri="{FF2B5EF4-FFF2-40B4-BE49-F238E27FC236}">
                <a16:creationId xmlns:a16="http://schemas.microsoft.com/office/drawing/2014/main" id="{1E114CBD-E836-75FD-6B7C-DF48D803A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620" y="1730828"/>
            <a:ext cx="4324470" cy="3635829"/>
          </a:xfrm>
          <a:prstGeom prst="rect">
            <a:avLst/>
          </a:prstGeom>
        </p:spPr>
      </p:pic>
      <p:pic>
        <p:nvPicPr>
          <p:cNvPr id="7" name="Picture 6">
            <a:extLst>
              <a:ext uri="{FF2B5EF4-FFF2-40B4-BE49-F238E27FC236}">
                <a16:creationId xmlns:a16="http://schemas.microsoft.com/office/drawing/2014/main" id="{FDB94356-8003-2957-B6CB-A870E180E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4759" y="2250944"/>
            <a:ext cx="3974494" cy="3322542"/>
          </a:xfrm>
          <a:prstGeom prst="rect">
            <a:avLst/>
          </a:prstGeom>
        </p:spPr>
      </p:pic>
    </p:spTree>
    <p:extLst>
      <p:ext uri="{BB962C8B-B14F-4D97-AF65-F5344CB8AC3E}">
        <p14:creationId xmlns:p14="http://schemas.microsoft.com/office/powerpoint/2010/main" val="3229324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109" title="Screen Shot 2025-12-11 at 10.49.24 AM.png"/>
          <p:cNvPicPr preferRelativeResize="0"/>
          <p:nvPr/>
        </p:nvPicPr>
        <p:blipFill>
          <a:blip r:embed="rId3">
            <a:alphaModFix/>
          </a:blip>
          <a:srcRect l="1" t="6096" r="42" b="-396"/>
          <a:stretch/>
        </p:blipFill>
        <p:spPr>
          <a:xfrm>
            <a:off x="205721" y="1179442"/>
            <a:ext cx="11780557" cy="5486401"/>
          </a:xfrm>
          <a:prstGeom prst="rect">
            <a:avLst/>
          </a:prstGeom>
          <a:noFill/>
          <a:ln>
            <a:noFill/>
          </a:ln>
        </p:spPr>
      </p:pic>
      <p:sp>
        <p:nvSpPr>
          <p:cNvPr id="2" name="TextBox 1">
            <a:extLst>
              <a:ext uri="{FF2B5EF4-FFF2-40B4-BE49-F238E27FC236}">
                <a16:creationId xmlns:a16="http://schemas.microsoft.com/office/drawing/2014/main" id="{D15BED31-2391-0508-056F-75F3509B8121}"/>
              </a:ext>
            </a:extLst>
          </p:cNvPr>
          <p:cNvSpPr txBox="1"/>
          <p:nvPr/>
        </p:nvSpPr>
        <p:spPr>
          <a:xfrm>
            <a:off x="357809" y="198783"/>
            <a:ext cx="7911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Diversified Investment Portfolio</a:t>
            </a:r>
          </a:p>
        </p:txBody>
      </p:sp>
      <p:pic>
        <p:nvPicPr>
          <p:cNvPr id="3" name="Google Shape;132;p20">
            <a:extLst>
              <a:ext uri="{FF2B5EF4-FFF2-40B4-BE49-F238E27FC236}">
                <a16:creationId xmlns:a16="http://schemas.microsoft.com/office/drawing/2014/main" id="{C9128E11-AF04-2567-990E-FB20AF442B4A}"/>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77"/>
          <p:cNvPicPr preferRelativeResize="0"/>
          <p:nvPr/>
        </p:nvPicPr>
        <p:blipFill rotWithShape="1">
          <a:blip r:embed="rId3">
            <a:alphaModFix/>
          </a:blip>
          <a:srcRect l="9857" r="24907"/>
          <a:stretch/>
        </p:blipFill>
        <p:spPr>
          <a:xfrm>
            <a:off x="16" y="0"/>
            <a:ext cx="3355267" cy="6858000"/>
          </a:xfrm>
          <a:prstGeom prst="rect">
            <a:avLst/>
          </a:prstGeom>
          <a:noFill/>
          <a:ln>
            <a:noFill/>
          </a:ln>
        </p:spPr>
      </p:pic>
      <p:sp>
        <p:nvSpPr>
          <p:cNvPr id="443" name="Google Shape;443;p77"/>
          <p:cNvSpPr txBox="1"/>
          <p:nvPr/>
        </p:nvSpPr>
        <p:spPr>
          <a:xfrm>
            <a:off x="-2427460" y="4007808"/>
            <a:ext cx="51200" cy="310021"/>
          </a:xfrm>
          <a:prstGeom prst="rect">
            <a:avLst/>
          </a:prstGeom>
          <a:noFill/>
          <a:ln>
            <a:noFill/>
          </a:ln>
        </p:spPr>
        <p:txBody>
          <a:bodyPr spcFirstLastPara="1" wrap="square" lIns="25400" tIns="25400" rIns="25400" bIns="25400" anchor="ctr" anchorCtr="0">
            <a:spAutoFit/>
          </a:bodyPr>
          <a:lstStyle/>
          <a:p>
            <a:pPr marL="0" marR="0" lvl="0" indent="0" algn="l" defTabSz="914400" rtl="0" eaLnBrk="1" fontAlgn="auto" latinLnBrk="0" hangingPunct="1">
              <a:lnSpc>
                <a:spcPct val="252387"/>
              </a:lnSpc>
              <a:spcBef>
                <a:spcPts val="0"/>
              </a:spcBef>
              <a:spcAft>
                <a:spcPts val="0"/>
              </a:spcAft>
              <a:buClr>
                <a:srgbClr val="000000"/>
              </a:buClr>
              <a:buSzPts val="500"/>
              <a:buFontTx/>
              <a:buNone/>
              <a:tabLst/>
              <a:defRPr/>
            </a:pPr>
            <a:endParaRPr kumimoji="0" sz="667"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8" name="Google Shape;448;p77"/>
          <p:cNvGrpSpPr/>
          <p:nvPr/>
        </p:nvGrpSpPr>
        <p:grpSpPr>
          <a:xfrm>
            <a:off x="2267428" y="-137493"/>
            <a:ext cx="9875395" cy="7366648"/>
            <a:chOff x="-175412" y="-471654"/>
            <a:chExt cx="19750789" cy="14733295"/>
          </a:xfrm>
        </p:grpSpPr>
        <p:pic>
          <p:nvPicPr>
            <p:cNvPr id="449" name="Google Shape;449;p77"/>
            <p:cNvPicPr preferRelativeResize="0"/>
            <p:nvPr/>
          </p:nvPicPr>
          <p:blipFill rotWithShape="1">
            <a:blip r:embed="rId4">
              <a:alphaModFix/>
            </a:blip>
            <a:srcRect l="32958" t="4241" r="28520" b="12584"/>
            <a:stretch/>
          </p:blipFill>
          <p:spPr>
            <a:xfrm>
              <a:off x="-175412" y="-380201"/>
              <a:ext cx="4939622" cy="14221005"/>
            </a:xfrm>
            <a:prstGeom prst="rect">
              <a:avLst/>
            </a:prstGeom>
            <a:noFill/>
            <a:ln>
              <a:noFill/>
            </a:ln>
          </p:spPr>
        </p:pic>
        <p:pic>
          <p:nvPicPr>
            <p:cNvPr id="450" name="Google Shape;450;p77" descr="A child holding a teddy bear&#10;&#10;Description automatically generated"/>
            <p:cNvPicPr preferRelativeResize="0"/>
            <p:nvPr/>
          </p:nvPicPr>
          <p:blipFill rotWithShape="1">
            <a:blip r:embed="rId5">
              <a:alphaModFix/>
            </a:blip>
            <a:srcRect l="30174" t="6078" r="31445" b="10768"/>
            <a:stretch/>
          </p:blipFill>
          <p:spPr>
            <a:xfrm>
              <a:off x="14467466" y="-471654"/>
              <a:ext cx="5107911" cy="14733295"/>
            </a:xfrm>
            <a:prstGeom prst="rect">
              <a:avLst/>
            </a:prstGeom>
            <a:noFill/>
            <a:ln>
              <a:noFill/>
            </a:ln>
          </p:spPr>
        </p:pic>
        <p:pic>
          <p:nvPicPr>
            <p:cNvPr id="451" name="Google Shape;451;p77" descr="A child with a broken arm&#10;&#10;Description automatically generated"/>
            <p:cNvPicPr preferRelativeResize="0"/>
            <p:nvPr/>
          </p:nvPicPr>
          <p:blipFill rotWithShape="1">
            <a:blip r:embed="rId6">
              <a:alphaModFix/>
            </a:blip>
            <a:srcRect l="26569" t="-460" r="21979" b="460"/>
            <a:stretch/>
          </p:blipFill>
          <p:spPr>
            <a:xfrm>
              <a:off x="9527847" y="-301316"/>
              <a:ext cx="4939619" cy="14392616"/>
            </a:xfrm>
            <a:prstGeom prst="rect">
              <a:avLst/>
            </a:prstGeom>
            <a:noFill/>
            <a:ln>
              <a:noFill/>
            </a:ln>
          </p:spPr>
        </p:pic>
        <p:pic>
          <p:nvPicPr>
            <p:cNvPr id="452" name="Google Shape;452;p77" descr="Image"/>
            <p:cNvPicPr preferRelativeResize="0"/>
            <p:nvPr/>
          </p:nvPicPr>
          <p:blipFill rotWithShape="1">
            <a:blip r:embed="rId7">
              <a:alphaModFix/>
            </a:blip>
            <a:srcRect l="50660" t="23879" r="35880" b="5323"/>
            <a:stretch/>
          </p:blipFill>
          <p:spPr>
            <a:xfrm>
              <a:off x="4764208" y="-179368"/>
              <a:ext cx="4782071" cy="14148722"/>
            </a:xfrm>
            <a:prstGeom prst="rect">
              <a:avLst/>
            </a:prstGeom>
            <a:noFill/>
            <a:ln>
              <a:noFill/>
            </a:ln>
          </p:spPr>
        </p:pic>
      </p:gr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A394AA-47EC-89FD-EC5E-0E90C8A2B5F3}"/>
            </a:ext>
          </a:extLst>
        </p:cNvPr>
        <p:cNvGrpSpPr/>
        <p:nvPr/>
      </p:nvGrpSpPr>
      <p:grpSpPr>
        <a:xfrm>
          <a:off x="0" y="0"/>
          <a:ext cx="0" cy="0"/>
          <a:chOff x="0" y="0"/>
          <a:chExt cx="0" cy="0"/>
        </a:xfrm>
      </p:grpSpPr>
      <p:pic>
        <p:nvPicPr>
          <p:cNvPr id="4" name="Google Shape;294;p64">
            <a:extLst>
              <a:ext uri="{FF2B5EF4-FFF2-40B4-BE49-F238E27FC236}">
                <a16:creationId xmlns:a16="http://schemas.microsoft.com/office/drawing/2014/main" id="{069F1580-8629-E60C-32A0-D47BA71AC36C}"/>
              </a:ext>
            </a:extLst>
          </p:cNvPr>
          <p:cNvPicPr preferRelativeResize="0"/>
          <p:nvPr/>
        </p:nvPicPr>
        <p:blipFill rotWithShape="1">
          <a:blip r:embed="rId3">
            <a:alphaModFix amt="50000"/>
          </a:blip>
          <a:srcRect t="2714" b="2714"/>
          <a:stretch/>
        </p:blipFill>
        <p:spPr>
          <a:xfrm>
            <a:off x="0" y="0"/>
            <a:ext cx="2213113" cy="6858000"/>
          </a:xfrm>
          <a:prstGeom prst="rect">
            <a:avLst/>
          </a:prstGeom>
          <a:noFill/>
          <a:ln>
            <a:noFill/>
          </a:ln>
        </p:spPr>
      </p:pic>
      <p:pic>
        <p:nvPicPr>
          <p:cNvPr id="5" name="Google Shape;132;p20">
            <a:extLst>
              <a:ext uri="{FF2B5EF4-FFF2-40B4-BE49-F238E27FC236}">
                <a16:creationId xmlns:a16="http://schemas.microsoft.com/office/drawing/2014/main" id="{FA7422AC-3160-4CDE-B3C5-08AA3CB822EC}"/>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Google Shape;302;p65">
            <a:extLst>
              <a:ext uri="{FF2B5EF4-FFF2-40B4-BE49-F238E27FC236}">
                <a16:creationId xmlns:a16="http://schemas.microsoft.com/office/drawing/2014/main" id="{BF4F5E9E-FFE0-BF84-B6C5-9A6E569B3EDE}"/>
              </a:ext>
            </a:extLst>
          </p:cNvPr>
          <p:cNvPicPr preferRelativeResize="0"/>
          <p:nvPr/>
        </p:nvPicPr>
        <p:blipFill>
          <a:blip r:embed="rId5">
            <a:alphaModFix amt="35000"/>
          </a:blip>
          <a:stretch>
            <a:fillRect/>
          </a:stretch>
        </p:blipFill>
        <p:spPr>
          <a:xfrm>
            <a:off x="1847619" y="75456"/>
            <a:ext cx="7339925" cy="5039309"/>
          </a:xfrm>
          <a:prstGeom prst="rect">
            <a:avLst/>
          </a:prstGeom>
          <a:noFill/>
          <a:ln>
            <a:noFill/>
          </a:ln>
        </p:spPr>
      </p:pic>
      <p:sp>
        <p:nvSpPr>
          <p:cNvPr id="7" name="TextBox 6">
            <a:extLst>
              <a:ext uri="{FF2B5EF4-FFF2-40B4-BE49-F238E27FC236}">
                <a16:creationId xmlns:a16="http://schemas.microsoft.com/office/drawing/2014/main" id="{AD2AC715-8424-4B25-4D8B-7EB24B4CED68}"/>
              </a:ext>
            </a:extLst>
          </p:cNvPr>
          <p:cNvSpPr txBox="1"/>
          <p:nvPr/>
        </p:nvSpPr>
        <p:spPr>
          <a:xfrm>
            <a:off x="2469581" y="5114765"/>
            <a:ext cx="6096000" cy="1559786"/>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4000" b="1" i="0" u="none" strike="noStrike" kern="1200" cap="none" spc="0" normalizeH="0" baseline="0" noProof="0" dirty="0">
                <a:ln>
                  <a:noFill/>
                </a:ln>
                <a:solidFill>
                  <a:srgbClr val="FFFFFF"/>
                </a:solidFill>
                <a:effectLst/>
                <a:uLnTx/>
                <a:uFillTx/>
                <a:latin typeface="Century Gothic" panose="020B0502020202020204" pitchFamily="34" charset="0"/>
                <a:ea typeface="Arial"/>
                <a:cs typeface="Arial"/>
                <a:sym typeface="Arial"/>
              </a:rPr>
              <a:t>THANK YOU</a:t>
            </a: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MICHAEL HUND,MBA</a:t>
            </a: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ebresearch.org</a:t>
            </a: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70000"/>
              </a:lnSpc>
              <a:spcBef>
                <a:spcPts val="0"/>
              </a:spcBef>
              <a:spcAft>
                <a:spcPts val="0"/>
              </a:spcAft>
              <a:buClr>
                <a:srgbClr val="FFFFFF"/>
              </a:buClr>
              <a:buSzPts val="5500"/>
              <a:buFont typeface="Arial"/>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r>
              <a:rPr kumimoji="0" lang="en-US"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ebresearch</a:t>
            </a:r>
            <a:endPar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pic>
        <p:nvPicPr>
          <p:cNvPr id="8" name="Google Shape;462;p78">
            <a:extLst>
              <a:ext uri="{FF2B5EF4-FFF2-40B4-BE49-F238E27FC236}">
                <a16:creationId xmlns:a16="http://schemas.microsoft.com/office/drawing/2014/main" id="{C8D3D01B-AE70-7152-6E09-515B0E22EBCB}"/>
              </a:ext>
            </a:extLst>
          </p:cNvPr>
          <p:cNvPicPr preferRelativeResize="0"/>
          <p:nvPr/>
        </p:nvPicPr>
        <p:blipFill>
          <a:blip r:embed="rId6">
            <a:alphaModFix amt="66000"/>
          </a:blip>
          <a:stretch>
            <a:fillRect/>
          </a:stretch>
        </p:blipFill>
        <p:spPr>
          <a:xfrm>
            <a:off x="10254479" y="75457"/>
            <a:ext cx="1687287" cy="5930588"/>
          </a:xfrm>
          <a:prstGeom prst="rect">
            <a:avLst/>
          </a:prstGeom>
          <a:noFill/>
          <a:ln>
            <a:noFill/>
          </a:ln>
        </p:spPr>
      </p:pic>
      <p:pic>
        <p:nvPicPr>
          <p:cNvPr id="2" name="Picture 2" descr="nord-logo-transparent-2019-1 | Taysha GTx">
            <a:extLst>
              <a:ext uri="{FF2B5EF4-FFF2-40B4-BE49-F238E27FC236}">
                <a16:creationId xmlns:a16="http://schemas.microsoft.com/office/drawing/2014/main" id="{B6139152-8629-9AB7-A8BA-BE73E6C8D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454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9075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9">
          <a:extLst>
            <a:ext uri="{FF2B5EF4-FFF2-40B4-BE49-F238E27FC236}">
              <a16:creationId xmlns:a16="http://schemas.microsoft.com/office/drawing/2014/main" id="{636C835A-26A0-266D-6DB7-28681F9C5E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C7C97F3-0080-B84F-21DB-0FFF5D5DAF70}"/>
              </a:ext>
            </a:extLst>
          </p:cNvPr>
          <p:cNvPicPr>
            <a:picLocks noChangeAspect="1"/>
          </p:cNvPicPr>
          <p:nvPr/>
        </p:nvPicPr>
        <p:blipFill>
          <a:blip r:embed="rId3"/>
          <a:stretch>
            <a:fillRect/>
          </a:stretch>
        </p:blipFill>
        <p:spPr>
          <a:xfrm>
            <a:off x="402771" y="121784"/>
            <a:ext cx="11277599" cy="6343649"/>
          </a:xfrm>
          <a:prstGeom prst="rect">
            <a:avLst/>
          </a:prstGeom>
        </p:spPr>
      </p:pic>
      <p:pic>
        <p:nvPicPr>
          <p:cNvPr id="6" name="Google Shape;132;p20">
            <a:extLst>
              <a:ext uri="{FF2B5EF4-FFF2-40B4-BE49-F238E27FC236}">
                <a16:creationId xmlns:a16="http://schemas.microsoft.com/office/drawing/2014/main" id="{67B686D4-6F98-8D7C-A117-6F69BCA29F17}"/>
              </a:ext>
            </a:extLst>
          </p:cNvPr>
          <p:cNvPicPr preferRelativeResize="0"/>
          <p:nvPr/>
        </p:nvPicPr>
        <p:blipFill>
          <a:blip r:embed="rId4">
            <a:alphaModFix/>
          </a:blip>
          <a:stretch>
            <a:fillRect/>
          </a:stretch>
        </p:blipFill>
        <p:spPr>
          <a:xfrm>
            <a:off x="225972" y="6006044"/>
            <a:ext cx="753742" cy="583688"/>
          </a:xfrm>
          <a:prstGeom prst="rect">
            <a:avLst/>
          </a:prstGeom>
          <a:noFill/>
          <a:ln>
            <a:noFill/>
          </a:ln>
        </p:spPr>
      </p:pic>
      <p:pic>
        <p:nvPicPr>
          <p:cNvPr id="3" name="Picture 2" descr="nord-logo-transparent-2019-1 | Taysha GTx">
            <a:extLst>
              <a:ext uri="{FF2B5EF4-FFF2-40B4-BE49-F238E27FC236}">
                <a16:creationId xmlns:a16="http://schemas.microsoft.com/office/drawing/2014/main" id="{36CAEAF7-DC9C-9F21-76CC-0D8A50C38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165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p:txBody>
          <a:bodyPr>
            <a:normAutofit fontScale="90000"/>
          </a:bodyPr>
          <a:lstStyle/>
          <a:p>
            <a:r>
              <a:rPr lang="en-US" dirty="0"/>
              <a:t>Funding Rare Disease Research</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p:txBody>
          <a:bodyPr>
            <a:noAutofit/>
          </a:bodyPr>
          <a:lstStyle/>
          <a:p>
            <a:r>
              <a:rPr lang="en-US" sz="2000" dirty="0">
                <a:solidFill>
                  <a:schemeClr val="tx1"/>
                </a:solidFill>
              </a:rPr>
              <a:t>Matthew McCoy, PhD</a:t>
            </a:r>
          </a:p>
          <a:p>
            <a:r>
              <a:rPr lang="en-US" sz="2000" dirty="0">
                <a:solidFill>
                  <a:schemeClr val="tx1"/>
                </a:solidFill>
              </a:rPr>
              <a:t>University of Pennsylvania</a:t>
            </a:r>
          </a:p>
        </p:txBody>
      </p:sp>
    </p:spTree>
    <p:extLst>
      <p:ext uri="{BB962C8B-B14F-4D97-AF65-F5344CB8AC3E}">
        <p14:creationId xmlns:p14="http://schemas.microsoft.com/office/powerpoint/2010/main" val="2790665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5EB1-B676-6774-1A1E-D39F2B29FDD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5C5CB15-6E73-B8B3-755F-886590E753D0}"/>
              </a:ext>
            </a:extLst>
          </p:cNvPr>
          <p:cNvSpPr txBox="1">
            <a:spLocks/>
          </p:cNvSpPr>
          <p:nvPr/>
        </p:nvSpPr>
        <p:spPr>
          <a:xfrm>
            <a:off x="256855" y="503668"/>
            <a:ext cx="5368310" cy="4812755"/>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Ethics of Engagement in Patient-Focused Drug Development for Rare Diseases</a:t>
            </a: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(5R01HG014059-02 )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1" name="Content Placeholder 2">
            <a:extLst>
              <a:ext uri="{FF2B5EF4-FFF2-40B4-BE49-F238E27FC236}">
                <a16:creationId xmlns:a16="http://schemas.microsoft.com/office/drawing/2014/main" id="{3B66A889-B6CD-B7CA-1A66-CC18F3CA9697}"/>
              </a:ext>
            </a:extLst>
          </p:cNvPr>
          <p:cNvSpPr txBox="1">
            <a:spLocks/>
          </p:cNvSpPr>
          <p:nvPr/>
        </p:nvSpPr>
        <p:spPr>
          <a:xfrm>
            <a:off x="6277143" y="1724524"/>
            <a:ext cx="5368311" cy="387335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 interviews with stakeholders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involved in developing therapies for rare diseases</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PAG leaders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Academic Investigators and Administrators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Professionals in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biotech and pharmaceutical industries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Public officials engaged in funding or regulating related research</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6DE4FF-69EC-787F-8444-6927C3713336}"/>
              </a:ext>
            </a:extLst>
          </p:cNvPr>
          <p:cNvPicPr>
            <a:picLocks noChangeAspect="1"/>
          </p:cNvPicPr>
          <p:nvPr/>
        </p:nvPicPr>
        <p:blipFill rotWithShape="1">
          <a:blip r:embed="rId3"/>
          <a:srcRect t="-1" b="3807"/>
          <a:stretch>
            <a:fillRect/>
          </a:stretch>
        </p:blipFill>
        <p:spPr>
          <a:xfrm>
            <a:off x="10157329" y="4905408"/>
            <a:ext cx="1866900" cy="1795834"/>
          </a:xfrm>
          <a:prstGeom prst="rect">
            <a:avLst/>
          </a:prstGeom>
        </p:spPr>
      </p:pic>
      <p:pic>
        <p:nvPicPr>
          <p:cNvPr id="9" name="Picture 8">
            <a:extLst>
              <a:ext uri="{FF2B5EF4-FFF2-40B4-BE49-F238E27FC236}">
                <a16:creationId xmlns:a16="http://schemas.microsoft.com/office/drawing/2014/main" id="{FCC5C09F-7766-A968-0598-6B2D351B958B}"/>
              </a:ext>
            </a:extLst>
          </p:cNvPr>
          <p:cNvPicPr>
            <a:picLocks noChangeAspect="1"/>
          </p:cNvPicPr>
          <p:nvPr/>
        </p:nvPicPr>
        <p:blipFill>
          <a:blip r:embed="rId4"/>
          <a:stretch>
            <a:fillRect/>
          </a:stretch>
        </p:blipFill>
        <p:spPr>
          <a:xfrm>
            <a:off x="263606" y="5257488"/>
            <a:ext cx="1312796" cy="1390629"/>
          </a:xfrm>
          <a:prstGeom prst="rect">
            <a:avLst/>
          </a:prstGeom>
        </p:spPr>
      </p:pic>
      <p:pic>
        <p:nvPicPr>
          <p:cNvPr id="13" name="Picture 12">
            <a:extLst>
              <a:ext uri="{FF2B5EF4-FFF2-40B4-BE49-F238E27FC236}">
                <a16:creationId xmlns:a16="http://schemas.microsoft.com/office/drawing/2014/main" id="{9F7DBE33-CF16-1298-F9BA-EDF1C997862C}"/>
              </a:ext>
            </a:extLst>
          </p:cNvPr>
          <p:cNvPicPr>
            <a:picLocks noChangeAspect="1"/>
          </p:cNvPicPr>
          <p:nvPr/>
        </p:nvPicPr>
        <p:blipFill>
          <a:blip r:embed="rId5"/>
          <a:srcRect t="11622"/>
          <a:stretch>
            <a:fillRect/>
          </a:stretch>
        </p:blipFill>
        <p:spPr>
          <a:xfrm>
            <a:off x="1579634" y="5756301"/>
            <a:ext cx="5179987" cy="879144"/>
          </a:xfrm>
          <a:prstGeom prst="rect">
            <a:avLst/>
          </a:prstGeom>
        </p:spPr>
      </p:pic>
    </p:spTree>
    <p:extLst>
      <p:ext uri="{BB962C8B-B14F-4D97-AF65-F5344CB8AC3E}">
        <p14:creationId xmlns:p14="http://schemas.microsoft.com/office/powerpoint/2010/main" val="725297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7A7C79-2AAA-73D4-7BA0-D78C07BBC0B9}"/>
              </a:ext>
            </a:extLst>
          </p:cNvPr>
          <p:cNvSpPr txBox="1">
            <a:spLocks/>
          </p:cNvSpPr>
          <p:nvPr/>
        </p:nvSpPr>
        <p:spPr>
          <a:xfrm>
            <a:off x="546546" y="669925"/>
            <a:ext cx="4650862" cy="481275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7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“My families can't even afford basic necessities.” </a:t>
            </a:r>
          </a:p>
        </p:txBody>
      </p:sp>
      <p:sp>
        <p:nvSpPr>
          <p:cNvPr id="11" name="Content Placeholder 2">
            <a:extLst>
              <a:ext uri="{FF2B5EF4-FFF2-40B4-BE49-F238E27FC236}">
                <a16:creationId xmlns:a16="http://schemas.microsoft.com/office/drawing/2014/main" id="{72E17AB5-EA8C-7942-A3EE-E103DFD674BE}"/>
              </a:ext>
            </a:extLst>
          </p:cNvPr>
          <p:cNvSpPr txBox="1">
            <a:spLocks/>
          </p:cNvSpPr>
          <p:nvPr/>
        </p:nvSpPr>
        <p:spPr>
          <a:xfrm>
            <a:off x="6490314" y="753042"/>
            <a:ext cx="4562272" cy="51720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us to spend $150,000…what could that have been doing for patients’ care today, or for the patients that were born this year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we could have set them up. Where formula isn’t covered. For metabolic disorder, it’s constantly not covered…You think about </a:t>
            </a: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these things,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like, that was a waste of time and money.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PAG leader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9C47B38E-281E-0E5E-AA17-4251AC84C3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0E5DBD9-9D63-0B91-1F7F-B758EEFDB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59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14005-565D-3C00-EC49-40A26B5C6F82}"/>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C604A6F-E04F-C3B3-B19B-6F062C1A006E}"/>
              </a:ext>
            </a:extLst>
          </p:cNvPr>
          <p:cNvSpPr txBox="1">
            <a:spLocks/>
          </p:cNvSpPr>
          <p:nvPr/>
        </p:nvSpPr>
        <p:spPr>
          <a:xfrm>
            <a:off x="6490313" y="385763"/>
            <a:ext cx="5368311"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 you can end the disease, then you don’t need any of those other services.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Stop the suffering, you know? Put ourselves out of business.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PAG leader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23CBEDB2-46B7-80BC-A7D4-DE3DA3224E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154329"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EFDAEBA-96D3-8741-D71A-E1B6CC853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2">
            <a:extLst>
              <a:ext uri="{FF2B5EF4-FFF2-40B4-BE49-F238E27FC236}">
                <a16:creationId xmlns:a16="http://schemas.microsoft.com/office/drawing/2014/main" id="{104B6D35-CA42-12F7-C5D5-858F065F2EE1}"/>
              </a:ext>
            </a:extLst>
          </p:cNvPr>
          <p:cNvSpPr txBox="1">
            <a:spLocks/>
          </p:cNvSpPr>
          <p:nvPr/>
        </p:nvSpPr>
        <p:spPr>
          <a:xfrm>
            <a:off x="333376" y="385763"/>
            <a:ext cx="5368311"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we were fully focused on research, we got an open letter from members of the patient community who felt like we weren’t doing enough on patient services…[and] </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think what we’ve come to realize is that patient services can’t be viewed as distinct from research.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PAG leader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70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1594-BE8B-0D1D-62EA-5FB175325B9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D91A06D-B2A2-49F1-4865-0D5C6B58A900}"/>
              </a:ext>
            </a:extLst>
          </p:cNvPr>
          <p:cNvSpPr txBox="1">
            <a:spLocks/>
          </p:cNvSpPr>
          <p:nvPr/>
        </p:nvSpPr>
        <p:spPr>
          <a:xfrm>
            <a:off x="546546" y="669925"/>
            <a:ext cx="4650862" cy="48127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“It’s still full of risk”</a:t>
            </a: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1" name="Content Placeholder 2">
            <a:extLst>
              <a:ext uri="{FF2B5EF4-FFF2-40B4-BE49-F238E27FC236}">
                <a16:creationId xmlns:a16="http://schemas.microsoft.com/office/drawing/2014/main" id="{A3835792-D6F4-71F9-E011-F23D3F2FF5A9}"/>
              </a:ext>
            </a:extLst>
          </p:cNvPr>
          <p:cNvSpPr txBox="1">
            <a:spLocks/>
          </p:cNvSpPr>
          <p:nvPr/>
        </p:nvSpPr>
        <p:spPr>
          <a:xfrm>
            <a:off x="6490313" y="385763"/>
            <a:ext cx="5368311"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of the handful of successes, the super low-hanging fruit…It feels like people think that gene therapy is easy now. We just need to raise the money to do it. That’s not the case. You know, I [work with] one foundation where they think </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just need to raise a little bit more money to get a better mouse model, and they’ll have the gene therapy. That’s not the case. I mean, that’s like the 1% step that you need to take first.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Academic investigator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603EB573-4CE4-C4E0-60F7-55DACFA777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C716B8-24FC-39A5-CE92-C0FC19097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4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7CA9-2320-792F-794D-C8651E4A9B9E}"/>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B90BF47-7D4C-B7A1-36BE-2FA2EC168891}"/>
              </a:ext>
            </a:extLst>
          </p:cNvPr>
          <p:cNvSpPr txBox="1">
            <a:spLocks/>
          </p:cNvSpPr>
          <p:nvPr/>
        </p:nvSpPr>
        <p:spPr>
          <a:xfrm>
            <a:off x="6756618" y="385763"/>
            <a:ext cx="5102006"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Just because something in an academic lab seems really promising doesn’t mean that someone’s going to pick it up. Doesn’t mean that a company’s willing to jump on board and invest in it.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PAG leader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AA7B3381-9D41-3771-BF04-4173092787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D6CB124-3876-5DAB-C4A1-1B360983D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3F407AEB-B7FC-473B-F791-B314ED7F33C8}"/>
              </a:ext>
            </a:extLst>
          </p:cNvPr>
          <p:cNvSpPr txBox="1">
            <a:spLocks/>
          </p:cNvSpPr>
          <p:nvPr/>
        </p:nvSpPr>
        <p:spPr>
          <a:xfrm>
            <a:off x="546546" y="669925"/>
            <a:ext cx="4650862" cy="48127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“It’s still full of risk”</a:t>
            </a: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65884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8D8AB-32B5-B012-FB4C-616941A4C99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C2F5B7E-A5A3-F966-CABE-881DD9E01A2A}"/>
              </a:ext>
            </a:extLst>
          </p:cNvPr>
          <p:cNvSpPr txBox="1">
            <a:spLocks/>
          </p:cNvSpPr>
          <p:nvPr/>
        </p:nvSpPr>
        <p:spPr>
          <a:xfrm>
            <a:off x="546546" y="669925"/>
            <a:ext cx="4650862" cy="48127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“No one can afford this”</a:t>
            </a: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1" name="Content Placeholder 2">
            <a:extLst>
              <a:ext uri="{FF2B5EF4-FFF2-40B4-BE49-F238E27FC236}">
                <a16:creationId xmlns:a16="http://schemas.microsoft.com/office/drawing/2014/main" id="{A8B3FD95-6161-32AF-7D02-8498B5DF9DBD}"/>
              </a:ext>
            </a:extLst>
          </p:cNvPr>
          <p:cNvSpPr txBox="1">
            <a:spLocks/>
          </p:cNvSpPr>
          <p:nvPr/>
        </p:nvSpPr>
        <p:spPr>
          <a:xfrm>
            <a:off x="6490313" y="385763"/>
            <a:ext cx="5368311"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If you lose control of that last leg of drug development, then I think we are constantly in the cycle of unaffordable drugs that’s only going to become more and more expensive, especially for rare diseases and fatal diseases.  And even if you have a wonder drug, it’s not going to be accessible by most people, and that is a problem.  </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Academic investigator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772AA823-921E-D6D7-D909-5C3F4FF815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FCB3309-BBF3-B008-AE61-164351E97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33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854-7EA7-4F1C-03CC-8A9A05ACA6BA}"/>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6A9650B-FF75-E2AB-CE1A-82C76C83A79B}"/>
              </a:ext>
            </a:extLst>
          </p:cNvPr>
          <p:cNvSpPr txBox="1">
            <a:spLocks/>
          </p:cNvSpPr>
          <p:nvPr/>
        </p:nvSpPr>
        <p:spPr>
          <a:xfrm>
            <a:off x="5886450" y="385763"/>
            <a:ext cx="5972174" cy="61293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were assured that the pricing would be responsible and ethical. [But] the company was sold to the next company. All of those guarantees went out the window, and the drug became unobtainable, and insurance would not cover it.  And so now we have an ethical dilemma. You have overpriced the product. Private insurance will not pay for it, and so families who were in the trial, helped get the drug FDA approved, now they’re priced out. </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PAG leader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 name="Straight Connector 1">
            <a:extLst>
              <a:ext uri="{FF2B5EF4-FFF2-40B4-BE49-F238E27FC236}">
                <a16:creationId xmlns:a16="http://schemas.microsoft.com/office/drawing/2014/main" id="{82D95317-B3DD-3D34-2063-9EB7DF508C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ABEA9A6-B869-C554-05C0-5F9350042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9B355980-2C17-59E2-8C64-EE0B0887789B}"/>
              </a:ext>
            </a:extLst>
          </p:cNvPr>
          <p:cNvSpPr txBox="1">
            <a:spLocks/>
          </p:cNvSpPr>
          <p:nvPr/>
        </p:nvSpPr>
        <p:spPr>
          <a:xfrm>
            <a:off x="546546" y="669925"/>
            <a:ext cx="4650862" cy="48127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“No one can afford this”</a:t>
            </a:r>
            <a:endParaRPr kumimoji="0" lang="en-US" sz="61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87900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F9629-81ED-7EC5-B40D-47C5AA8C84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720EDB-85A1-77E4-22AD-719D5523607D}"/>
              </a:ext>
            </a:extLst>
          </p:cNvPr>
          <p:cNvSpPr txBox="1"/>
          <p:nvPr/>
        </p:nvSpPr>
        <p:spPr>
          <a:xfrm>
            <a:off x="1657598" y="1674689"/>
            <a:ext cx="8876803"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mmcco@pennmedicine.upenn.edu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C12839A-B380-2AA1-4C9B-BEBE2EF2D23D}"/>
              </a:ext>
            </a:extLst>
          </p:cNvPr>
          <p:cNvSpPr txBox="1"/>
          <p:nvPr/>
        </p:nvSpPr>
        <p:spPr>
          <a:xfrm>
            <a:off x="3843523" y="3759652"/>
            <a:ext cx="45049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Study Interest Form</a:t>
            </a:r>
          </a:p>
        </p:txBody>
      </p:sp>
      <p:pic>
        <p:nvPicPr>
          <p:cNvPr id="7" name="Picture 6">
            <a:extLst>
              <a:ext uri="{FF2B5EF4-FFF2-40B4-BE49-F238E27FC236}">
                <a16:creationId xmlns:a16="http://schemas.microsoft.com/office/drawing/2014/main" id="{1A9E9A46-5E1B-DACB-5751-A95BF1B2D6E7}"/>
              </a:ext>
            </a:extLst>
          </p:cNvPr>
          <p:cNvPicPr>
            <a:picLocks noChangeAspect="1"/>
          </p:cNvPicPr>
          <p:nvPr/>
        </p:nvPicPr>
        <p:blipFill rotWithShape="1">
          <a:blip r:embed="rId4"/>
          <a:srcRect t="-1" b="3807"/>
          <a:stretch>
            <a:fillRect/>
          </a:stretch>
        </p:blipFill>
        <p:spPr>
          <a:xfrm>
            <a:off x="5162548" y="4582731"/>
            <a:ext cx="1866900" cy="1795834"/>
          </a:xfrm>
          <a:prstGeom prst="rect">
            <a:avLst/>
          </a:prstGeom>
        </p:spPr>
      </p:pic>
    </p:spTree>
    <p:extLst>
      <p:ext uri="{BB962C8B-B14F-4D97-AF65-F5344CB8AC3E}">
        <p14:creationId xmlns:p14="http://schemas.microsoft.com/office/powerpoint/2010/main" val="324994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oogle Shape;132;p20">
            <a:extLst>
              <a:ext uri="{FF2B5EF4-FFF2-40B4-BE49-F238E27FC236}">
                <a16:creationId xmlns:a16="http://schemas.microsoft.com/office/drawing/2014/main" id="{40B2E3D1-335F-E34B-23B5-957128C78F7A}"/>
              </a:ext>
            </a:extLst>
          </p:cNvPr>
          <p:cNvPicPr preferRelativeResize="0"/>
          <p:nvPr/>
        </p:nvPicPr>
        <p:blipFill>
          <a:blip r:embed="rId2">
            <a:alphaModFix/>
          </a:blip>
          <a:stretch>
            <a:fillRect/>
          </a:stretch>
        </p:blipFill>
        <p:spPr>
          <a:xfrm>
            <a:off x="225972" y="6006044"/>
            <a:ext cx="753742" cy="583688"/>
          </a:xfrm>
          <a:prstGeom prst="rect">
            <a:avLst/>
          </a:prstGeom>
          <a:noFill/>
          <a:ln>
            <a:noFill/>
          </a:ln>
        </p:spPr>
      </p:pic>
      <p:pic>
        <p:nvPicPr>
          <p:cNvPr id="7" name="Picture 6">
            <a:extLst>
              <a:ext uri="{FF2B5EF4-FFF2-40B4-BE49-F238E27FC236}">
                <a16:creationId xmlns:a16="http://schemas.microsoft.com/office/drawing/2014/main" id="{AC462BD6-DE88-6281-458C-11D89A19567A}"/>
              </a:ext>
            </a:extLst>
          </p:cNvPr>
          <p:cNvPicPr>
            <a:picLocks noChangeAspect="1"/>
          </p:cNvPicPr>
          <p:nvPr/>
        </p:nvPicPr>
        <p:blipFill>
          <a:blip r:embed="rId3"/>
          <a:srcRect l="15594" t="33774" r="16291" b="17521"/>
          <a:stretch/>
        </p:blipFill>
        <p:spPr>
          <a:xfrm>
            <a:off x="1257791" y="783770"/>
            <a:ext cx="10934209" cy="4397829"/>
          </a:xfrm>
          <a:prstGeom prst="rect">
            <a:avLst/>
          </a:prstGeom>
        </p:spPr>
      </p:pic>
      <p:pic>
        <p:nvPicPr>
          <p:cNvPr id="8" name="Google Shape;294;p64">
            <a:extLst>
              <a:ext uri="{FF2B5EF4-FFF2-40B4-BE49-F238E27FC236}">
                <a16:creationId xmlns:a16="http://schemas.microsoft.com/office/drawing/2014/main" id="{FA2D0BE8-5EA5-4482-37E3-658F29D38145}"/>
              </a:ext>
            </a:extLst>
          </p:cNvPr>
          <p:cNvPicPr preferRelativeResize="0"/>
          <p:nvPr/>
        </p:nvPicPr>
        <p:blipFill rotWithShape="1">
          <a:blip r:embed="rId4">
            <a:alphaModFix amt="50000"/>
          </a:blip>
          <a:srcRect t="2714" b="2714"/>
          <a:stretch/>
        </p:blipFill>
        <p:spPr>
          <a:xfrm>
            <a:off x="0" y="0"/>
            <a:ext cx="2219651" cy="6665452"/>
          </a:xfrm>
          <a:prstGeom prst="rect">
            <a:avLst/>
          </a:prstGeom>
          <a:noFill/>
          <a:ln>
            <a:noFill/>
          </a:ln>
        </p:spPr>
      </p:pic>
      <p:pic>
        <p:nvPicPr>
          <p:cNvPr id="2" name="Picture 2" descr="nord-logo-transparent-2019-1 | Taysha GTx">
            <a:extLst>
              <a:ext uri="{FF2B5EF4-FFF2-40B4-BE49-F238E27FC236}">
                <a16:creationId xmlns:a16="http://schemas.microsoft.com/office/drawing/2014/main" id="{DD9E6B02-3BB5-D1D9-E168-F7127D8B8B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1212" y="6006044"/>
            <a:ext cx="1794816" cy="619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875620-B3D8-36A8-3FF8-456FB058AA16}"/>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F1EDC-F46C-EB9A-A97A-98D76218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51" y="358834"/>
            <a:ext cx="8770855" cy="4940915"/>
          </a:xfrm>
          <a:prstGeom prst="rect">
            <a:avLst/>
          </a:prstGeom>
        </p:spPr>
      </p:pic>
      <p:sp>
        <p:nvSpPr>
          <p:cNvPr id="164" name="Text"/>
          <p:cNvSpPr txBox="1"/>
          <p:nvPr/>
        </p:nvSpPr>
        <p:spPr>
          <a:xfrm>
            <a:off x="-2427460" y="4085849"/>
            <a:ext cx="51361" cy="255391"/>
          </a:xfrm>
          <a:prstGeom prst="rect">
            <a:avLst/>
          </a:prstGeom>
          <a:ln w="12700">
            <a:miter lim="400000"/>
          </a:ln>
        </p:spPr>
        <p:txBody>
          <a:bodyPr wrap="none" lIns="25400" tIns="25400" rIns="25400" bIns="25400" anchor="ctr">
            <a:spAutoFit/>
          </a:bodyPr>
          <a:lstStyle/>
          <a:p>
            <a:pPr marL="0" marR="0" lvl="0" indent="0" algn="l" defTabSz="228600" rtl="0" eaLnBrk="1" fontAlgn="auto" latinLnBrk="0" hangingPunct="1">
              <a:lnSpc>
                <a:spcPts val="1850"/>
              </a:lnSpc>
              <a:spcBef>
                <a:spcPts val="0"/>
              </a:spcBef>
              <a:spcAft>
                <a:spcPts val="0"/>
              </a:spcAft>
              <a:buClrTx/>
              <a:buSzTx/>
              <a:buFontTx/>
              <a:buNone/>
              <a:tabLst/>
              <a:defRPr sz="1466" spc="0">
                <a:latin typeface="Arial"/>
                <a:ea typeface="Arial"/>
                <a:cs typeface="Arial"/>
                <a:sym typeface="Arial"/>
              </a:defRPr>
            </a:pPr>
            <a:endParaRPr kumimoji="0" sz="733" b="0" i="0" u="none" strike="noStrike" kern="1200" cap="none" spc="0" normalizeH="0" baseline="0" noProof="0">
              <a:ln>
                <a:noFill/>
              </a:ln>
              <a:solidFill>
                <a:srgbClr val="000000"/>
              </a:solidFill>
              <a:effectLst/>
              <a:uLnTx/>
              <a:uFillTx/>
              <a:latin typeface="Arial"/>
              <a:cs typeface="Arial"/>
              <a:sym typeface="Arial"/>
            </a:endParaRPr>
          </a:p>
        </p:txBody>
      </p:sp>
      <p:sp>
        <p:nvSpPr>
          <p:cNvPr id="167" name="Founded in 2010 by a dedicated group of parents and Jill and Eddie Vedder, EB Research Partnership (EBRP) is the largest global nonprofit dedicated to funding research aimed at treating and ultimately curing Epidermolysis Bullosa (EB), a group of devasta"/>
          <p:cNvSpPr txBox="1"/>
          <p:nvPr/>
        </p:nvSpPr>
        <p:spPr>
          <a:xfrm>
            <a:off x="386205" y="2626335"/>
            <a:ext cx="4788037"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0" marR="0" lvl="0" indent="0" algn="l" defTabSz="228600" rtl="0" eaLnBrk="1" fontAlgn="auto" latinLnBrk="0" hangingPunct="1">
              <a:lnSpc>
                <a:spcPct val="100000"/>
              </a:lnSpc>
              <a:spcBef>
                <a:spcPts val="0"/>
              </a:spcBef>
              <a:spcAft>
                <a:spcPts val="0"/>
              </a:spcAft>
              <a:buClrTx/>
              <a:buSzTx/>
              <a:buFontTx/>
              <a:buNone/>
              <a:tabLst/>
              <a:defRPr sz="3600" spc="0">
                <a:solidFill>
                  <a:srgbClr val="FFFFFF"/>
                </a:solidFill>
                <a:latin typeface="Acumin Pro Condensed"/>
                <a:ea typeface="Acumin Pro Condensed"/>
                <a:cs typeface="Acumin Pro Condensed"/>
                <a:sym typeface="Acumin Pro Condensed"/>
              </a:defRPr>
            </a:pPr>
            <a:endParaRPr kumimoji="0" sz="1400" b="0" i="0" u="none" strike="noStrike" kern="1200" cap="none" spc="0" normalizeH="0" baseline="0" noProof="0" dirty="0">
              <a:ln>
                <a:noFill/>
              </a:ln>
              <a:solidFill>
                <a:srgbClr val="FFFFFF"/>
              </a:solidFill>
              <a:effectLst/>
              <a:uLnTx/>
              <a:uFillTx/>
              <a:latin typeface="Acumin Pro Condensed"/>
              <a:sym typeface="Acumin Pro Condensed"/>
            </a:endParaRPr>
          </a:p>
        </p:txBody>
      </p:sp>
      <p:grpSp>
        <p:nvGrpSpPr>
          <p:cNvPr id="7" name="Group 6">
            <a:extLst>
              <a:ext uri="{FF2B5EF4-FFF2-40B4-BE49-F238E27FC236}">
                <a16:creationId xmlns:a16="http://schemas.microsoft.com/office/drawing/2014/main" id="{3AE4D171-292D-9717-EF43-2AC322B0F37C}"/>
              </a:ext>
            </a:extLst>
          </p:cNvPr>
          <p:cNvGrpSpPr/>
          <p:nvPr/>
        </p:nvGrpSpPr>
        <p:grpSpPr>
          <a:xfrm>
            <a:off x="1629820" y="4138867"/>
            <a:ext cx="9305116" cy="2818598"/>
            <a:chOff x="4644900" y="8552350"/>
            <a:chExt cx="18610231" cy="5637195"/>
          </a:xfrm>
        </p:grpSpPr>
        <p:pic>
          <p:nvPicPr>
            <p:cNvPr id="175" name="circle7.png" descr="circle7.png"/>
            <p:cNvPicPr>
              <a:picLocks noChangeAspect="1"/>
            </p:cNvPicPr>
            <p:nvPr/>
          </p:nvPicPr>
          <p:blipFill>
            <a:blip r:embed="rId4"/>
            <a:stretch>
              <a:fillRect/>
            </a:stretch>
          </p:blipFill>
          <p:spPr>
            <a:xfrm>
              <a:off x="15103935" y="9436052"/>
              <a:ext cx="8151196" cy="4194638"/>
            </a:xfrm>
            <a:prstGeom prst="rect">
              <a:avLst/>
            </a:prstGeom>
            <a:ln w="12700" cap="flat">
              <a:noFill/>
              <a:miter lim="400000"/>
            </a:ln>
            <a:effectLst/>
          </p:spPr>
        </p:pic>
        <p:sp>
          <p:nvSpPr>
            <p:cNvPr id="174" name="You can help us…"/>
            <p:cNvSpPr txBox="1"/>
            <p:nvPr/>
          </p:nvSpPr>
          <p:spPr>
            <a:xfrm>
              <a:off x="15619001" y="10117678"/>
              <a:ext cx="6986018" cy="2659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rmAutofit/>
            </a:bodyPr>
            <a:lstStyle/>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And we’re pioneering a</a:t>
              </a:r>
            </a:p>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 path for all rare disease</a:t>
              </a:r>
            </a:p>
            <a:p>
              <a:pPr marL="0" marR="0" lvl="0" indent="0" algn="l" defTabSz="262890" rtl="0" eaLnBrk="1" fontAlgn="auto" latinLnBrk="0" hangingPunct="1">
                <a:lnSpc>
                  <a:spcPct val="100000"/>
                </a:lnSpc>
                <a:spcBef>
                  <a:spcPts val="0"/>
                </a:spcBef>
                <a:spcAft>
                  <a:spcPts val="0"/>
                </a:spcAft>
                <a:buClrTx/>
                <a:buSzTx/>
                <a:buFontTx/>
                <a:buNone/>
                <a:tabLst/>
                <a:defRPr sz="4500" spc="-135">
                  <a:solidFill>
                    <a:srgbClr val="FFFFFF"/>
                  </a:solidFill>
                  <a:latin typeface="Stamp RSPK One Light"/>
                  <a:ea typeface="Stamp RSPK One Light"/>
                  <a:cs typeface="Stamp RSPK One Light"/>
                  <a:sym typeface="Stamp RSPK One Light"/>
                </a:defRPr>
              </a:pPr>
              <a:r>
                <a:rPr kumimoji="0" lang="en-US" sz="2250" b="0" i="0" u="none" strike="noStrike" kern="1200" cap="none" spc="-135" normalizeH="0" baseline="0" noProof="0" dirty="0">
                  <a:ln>
                    <a:noFill/>
                  </a:ln>
                  <a:solidFill>
                    <a:srgbClr val="FFFFFF"/>
                  </a:solidFill>
                  <a:effectLst/>
                  <a:uLnTx/>
                  <a:uFillTx/>
                  <a:latin typeface="Stamp RSPK One Light"/>
                  <a:sym typeface="Stamp RSPK One Light"/>
                </a:rPr>
                <a:t>in the process.</a:t>
              </a:r>
              <a:endParaRPr kumimoji="0" sz="2250" b="0" i="0" u="none" strike="noStrike" kern="1200" cap="none" spc="-135" normalizeH="0" baseline="0" noProof="0" dirty="0">
                <a:ln>
                  <a:noFill/>
                </a:ln>
                <a:solidFill>
                  <a:srgbClr val="FFFFFF"/>
                </a:solidFill>
                <a:effectLst/>
                <a:uLnTx/>
                <a:uFillTx/>
                <a:latin typeface="Stamp RSPK One Light"/>
                <a:sym typeface="Stamp RSPK One Light"/>
              </a:endParaRPr>
            </a:p>
          </p:txBody>
        </p:sp>
        <p:grpSp>
          <p:nvGrpSpPr>
            <p:cNvPr id="6" name="Group 5">
              <a:extLst>
                <a:ext uri="{FF2B5EF4-FFF2-40B4-BE49-F238E27FC236}">
                  <a16:creationId xmlns:a16="http://schemas.microsoft.com/office/drawing/2014/main" id="{20E0E66E-A698-F95A-8B2D-7D41B3FCB4DC}"/>
                </a:ext>
              </a:extLst>
            </p:cNvPr>
            <p:cNvGrpSpPr/>
            <p:nvPr/>
          </p:nvGrpSpPr>
          <p:grpSpPr>
            <a:xfrm>
              <a:off x="4644900" y="8877194"/>
              <a:ext cx="11703350" cy="5312351"/>
              <a:chOff x="4644900" y="8877194"/>
              <a:chExt cx="11703350" cy="5312351"/>
            </a:xfrm>
          </p:grpSpPr>
          <p:sp>
            <p:nvSpPr>
              <p:cNvPr id="172" name="At EB Research Partnership,…"/>
              <p:cNvSpPr txBox="1"/>
              <p:nvPr/>
            </p:nvSpPr>
            <p:spPr>
              <a:xfrm>
                <a:off x="5354248" y="8915744"/>
                <a:ext cx="10994002" cy="19490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rmAutofit/>
              </a:bodyPr>
              <a:lstStyle/>
              <a:p>
                <a:pPr marL="0" marR="0" lvl="0" indent="0" algn="l" defTabSz="292100" rtl="0" eaLnBrk="1" fontAlgn="auto" latinLnBrk="0" hangingPunct="1">
                  <a:lnSpc>
                    <a:spcPct val="60000"/>
                  </a:lnSpc>
                  <a:spcBef>
                    <a:spcPts val="0"/>
                  </a:spcBef>
                  <a:spcAft>
                    <a:spcPts val="0"/>
                  </a:spcAft>
                  <a:buClrTx/>
                  <a:buSzTx/>
                  <a:buFontTx/>
                  <a:buNone/>
                  <a:tabLst/>
                  <a:defRPr sz="5000" b="1" spc="-150">
                    <a:solidFill>
                      <a:srgbClr val="FFFFFF"/>
                    </a:solidFill>
                    <a:latin typeface="Acumin Pro Condensed"/>
                    <a:ea typeface="Acumin Pro Condensed"/>
                    <a:cs typeface="Acumin Pro Condensed"/>
                    <a:sym typeface="Acumin Pro Condensed"/>
                  </a:defRPr>
                </a:pPr>
                <a:r>
                  <a:rPr kumimoji="0" sz="3300" b="1" i="0" u="none" strike="noStrike" kern="1200" cap="none" spc="-150" normalizeH="0" baseline="0" noProof="0" dirty="0">
                    <a:ln>
                      <a:noFill/>
                    </a:ln>
                    <a:solidFill>
                      <a:srgbClr val="FFFFFF"/>
                    </a:solidFill>
                    <a:effectLst/>
                    <a:uLnTx/>
                    <a:uFillTx/>
                    <a:latin typeface="Acumin Pro Condensed"/>
                    <a:sym typeface="Acumin Pro Condensed"/>
                  </a:rPr>
                  <a:t>At EB Research Partnership,</a:t>
                </a:r>
              </a:p>
              <a:p>
                <a:pPr marL="0" marR="0" lvl="0" indent="0" algn="l" defTabSz="292100" rtl="0" eaLnBrk="1" fontAlgn="auto" latinLnBrk="0" hangingPunct="1">
                  <a:lnSpc>
                    <a:spcPct val="60000"/>
                  </a:lnSpc>
                  <a:spcBef>
                    <a:spcPts val="0"/>
                  </a:spcBef>
                  <a:spcAft>
                    <a:spcPts val="0"/>
                  </a:spcAft>
                  <a:buClrTx/>
                  <a:buSzTx/>
                  <a:buFontTx/>
                  <a:buNone/>
                  <a:tabLst/>
                  <a:defRPr sz="5000" b="1" spc="-150">
                    <a:solidFill>
                      <a:srgbClr val="FFFFFF"/>
                    </a:solidFill>
                    <a:latin typeface="Acumin Pro Condensed"/>
                    <a:ea typeface="Acumin Pro Condensed"/>
                    <a:cs typeface="Acumin Pro Condensed"/>
                    <a:sym typeface="Acumin Pro Condensed"/>
                  </a:defRPr>
                </a:pPr>
                <a:r>
                  <a:rPr kumimoji="0" sz="3300" b="1" i="0" u="none" strike="noStrike" kern="1200" cap="none" spc="-150" normalizeH="0" baseline="0" noProof="0" dirty="0">
                    <a:ln>
                      <a:noFill/>
                    </a:ln>
                    <a:solidFill>
                      <a:srgbClr val="FFFFFF"/>
                    </a:solidFill>
                    <a:effectLst/>
                    <a:uLnTx/>
                    <a:uFillTx/>
                    <a:latin typeface="Acumin Pro Condensed"/>
                    <a:sym typeface="Acumin Pro Condensed"/>
                  </a:rPr>
                  <a:t>our goal is to cure EB by</a:t>
                </a:r>
              </a:p>
            </p:txBody>
          </p:sp>
          <p:sp>
            <p:nvSpPr>
              <p:cNvPr id="173" name="2030"/>
              <p:cNvSpPr txBox="1"/>
              <p:nvPr/>
            </p:nvSpPr>
            <p:spPr>
              <a:xfrm>
                <a:off x="5287706" y="8877194"/>
                <a:ext cx="7264900" cy="5312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rmAutofit/>
              </a:bodyPr>
              <a:lstStyle>
                <a:lvl1pPr algn="l" defTabSz="1160859">
                  <a:spcBef>
                    <a:spcPts val="0"/>
                  </a:spcBef>
                  <a:tabLst/>
                  <a:defRPr sz="25000" cap="all" spc="-1250">
                    <a:solidFill>
                      <a:srgbClr val="FFFFFF"/>
                    </a:solidFill>
                    <a:latin typeface="Acumin Pro Condensed Black"/>
                    <a:ea typeface="Acumin Pro Condensed Black"/>
                    <a:cs typeface="Acumin Pro Condensed Black"/>
                    <a:sym typeface="Acumin Pro Condensed Black"/>
                  </a:defRPr>
                </a:lvl1pPr>
              </a:lstStyle>
              <a:p>
                <a:pPr marL="0" marR="0" lvl="0" indent="0" algn="ctr" defTabSz="1160859" rtl="0" eaLnBrk="1" fontAlgn="auto" latinLnBrk="0" hangingPunct="1">
                  <a:lnSpc>
                    <a:spcPct val="100000"/>
                  </a:lnSpc>
                  <a:spcBef>
                    <a:spcPts val="0"/>
                  </a:spcBef>
                  <a:spcAft>
                    <a:spcPts val="0"/>
                  </a:spcAft>
                  <a:buClrTx/>
                  <a:buSzTx/>
                  <a:buFontTx/>
                  <a:buNone/>
                  <a:tabLst/>
                  <a:defRPr/>
                </a:pPr>
                <a:r>
                  <a:rPr kumimoji="0" sz="14000" b="0" i="0" u="none" strike="noStrike" kern="1200" cap="all" spc="-1250" normalizeH="0" baseline="0" noProof="0" dirty="0">
                    <a:ln>
                      <a:noFill/>
                    </a:ln>
                    <a:solidFill>
                      <a:srgbClr val="FFFFFF"/>
                    </a:solidFill>
                    <a:effectLst/>
                    <a:uLnTx/>
                    <a:uFillTx/>
                    <a:latin typeface="Acumin Pro Condensed Black"/>
                    <a:sym typeface="Acumin Pro Condensed Black"/>
                  </a:rPr>
                  <a:t>2030</a:t>
                </a:r>
              </a:p>
            </p:txBody>
          </p:sp>
          <p:pic>
            <p:nvPicPr>
              <p:cNvPr id="176" name="line7.png" descr="line7.png"/>
              <p:cNvPicPr>
                <a:picLocks noChangeAspect="1"/>
              </p:cNvPicPr>
              <p:nvPr/>
            </p:nvPicPr>
            <p:blipFill>
              <a:blip r:embed="rId5"/>
              <a:stretch>
                <a:fillRect/>
              </a:stretch>
            </p:blipFill>
            <p:spPr>
              <a:xfrm>
                <a:off x="4644900" y="12587117"/>
                <a:ext cx="8853973" cy="1128883"/>
              </a:xfrm>
              <a:prstGeom prst="rect">
                <a:avLst/>
              </a:prstGeom>
              <a:ln w="12700" cap="flat">
                <a:noFill/>
                <a:miter lim="400000"/>
              </a:ln>
              <a:effectLst/>
            </p:spPr>
          </p:pic>
        </p:grpSp>
        <p:pic>
          <p:nvPicPr>
            <p:cNvPr id="177" name="arrow3.png" descr="arrow3.png"/>
            <p:cNvPicPr>
              <a:picLocks noChangeAspect="1"/>
            </p:cNvPicPr>
            <p:nvPr/>
          </p:nvPicPr>
          <p:blipFill>
            <a:blip r:embed="rId6"/>
            <a:srcRect/>
            <a:stretch>
              <a:fillRect/>
            </a:stretch>
          </p:blipFill>
          <p:spPr>
            <a:xfrm rot="20104983" flipH="1">
              <a:off x="12117575" y="8552350"/>
              <a:ext cx="3903962" cy="3855765"/>
            </a:xfrm>
            <a:prstGeom prst="rect">
              <a:avLst/>
            </a:prstGeom>
            <a:ln w="12700" cap="flat">
              <a:noFill/>
              <a:miter lim="400000"/>
            </a:ln>
            <a:effectLst/>
          </p:spPr>
        </p:pic>
      </p:grpSp>
      <p:pic>
        <p:nvPicPr>
          <p:cNvPr id="2" name="Google Shape;132;p20">
            <a:extLst>
              <a:ext uri="{FF2B5EF4-FFF2-40B4-BE49-F238E27FC236}">
                <a16:creationId xmlns:a16="http://schemas.microsoft.com/office/drawing/2014/main" id="{BF5B3430-15B8-416A-2E5F-0E4ADA27B96B}"/>
              </a:ext>
            </a:extLst>
          </p:cNvPr>
          <p:cNvPicPr preferRelativeResize="0"/>
          <p:nvPr/>
        </p:nvPicPr>
        <p:blipFill>
          <a:blip r:embed="rId7">
            <a:alphaModFix/>
          </a:blip>
          <a:stretch>
            <a:fillRect/>
          </a:stretch>
        </p:blipFill>
        <p:spPr>
          <a:xfrm>
            <a:off x="225972" y="6006044"/>
            <a:ext cx="753742" cy="583688"/>
          </a:xfrm>
          <a:prstGeom prst="rect">
            <a:avLst/>
          </a:prstGeom>
          <a:noFill/>
          <a:ln>
            <a:noFill/>
          </a:ln>
        </p:spPr>
      </p:pic>
      <p:pic>
        <p:nvPicPr>
          <p:cNvPr id="3" name="Google Shape;792;p128">
            <a:extLst>
              <a:ext uri="{FF2B5EF4-FFF2-40B4-BE49-F238E27FC236}">
                <a16:creationId xmlns:a16="http://schemas.microsoft.com/office/drawing/2014/main" id="{CFB7C7A7-ED08-702D-7B18-9A02CFE72A1F}"/>
              </a:ext>
            </a:extLst>
          </p:cNvPr>
          <p:cNvPicPr preferRelativeResize="0"/>
          <p:nvPr/>
        </p:nvPicPr>
        <p:blipFill>
          <a:blip r:embed="rId8">
            <a:alphaModFix/>
          </a:blip>
          <a:stretch>
            <a:fillRect/>
          </a:stretch>
        </p:blipFill>
        <p:spPr>
          <a:xfrm>
            <a:off x="229719" y="316000"/>
            <a:ext cx="1903677" cy="1070819"/>
          </a:xfrm>
          <a:prstGeom prst="rect">
            <a:avLst/>
          </a:prstGeom>
          <a:noFill/>
          <a:ln>
            <a:noFill/>
          </a:ln>
        </p:spPr>
      </p:pic>
      <p:pic>
        <p:nvPicPr>
          <p:cNvPr id="4" name="Google Shape;786;p128">
            <a:extLst>
              <a:ext uri="{FF2B5EF4-FFF2-40B4-BE49-F238E27FC236}">
                <a16:creationId xmlns:a16="http://schemas.microsoft.com/office/drawing/2014/main" id="{4469F9C7-61CF-D50B-83A5-C00E441A8F25}"/>
              </a:ext>
            </a:extLst>
          </p:cNvPr>
          <p:cNvPicPr preferRelativeResize="0"/>
          <p:nvPr/>
        </p:nvPicPr>
        <p:blipFill>
          <a:blip r:embed="rId9">
            <a:alphaModFix amt="75000"/>
          </a:blip>
          <a:stretch>
            <a:fillRect/>
          </a:stretch>
        </p:blipFill>
        <p:spPr>
          <a:xfrm>
            <a:off x="10935566" y="2899605"/>
            <a:ext cx="1111365" cy="3958395"/>
          </a:xfrm>
          <a:prstGeom prst="rect">
            <a:avLst/>
          </a:prstGeom>
          <a:noFill/>
          <a:ln>
            <a:no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8"/>
        <p:cNvGrpSpPr/>
        <p:nvPr/>
      </p:nvGrpSpPr>
      <p:grpSpPr>
        <a:xfrm>
          <a:off x="0" y="0"/>
          <a:ext cx="0" cy="0"/>
          <a:chOff x="0" y="0"/>
          <a:chExt cx="0" cy="0"/>
        </a:xfrm>
      </p:grpSpPr>
      <p:sp>
        <p:nvSpPr>
          <p:cNvPr id="539" name="Google Shape;539;p89"/>
          <p:cNvSpPr txBox="1"/>
          <p:nvPr/>
        </p:nvSpPr>
        <p:spPr>
          <a:xfrm>
            <a:off x="171200" y="218764"/>
            <a:ext cx="11360800" cy="7636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1">
              <a:lnSpc>
                <a:spcPct val="50000"/>
              </a:lnSpc>
              <a:spcBef>
                <a:spcPts val="0"/>
              </a:spcBef>
              <a:spcAft>
                <a:spcPts val="1600"/>
              </a:spcAft>
              <a:buClrTx/>
              <a:buSzTx/>
              <a:buFontTx/>
              <a:buNone/>
              <a:tabLst/>
              <a:defRPr/>
            </a:pPr>
            <a:r>
              <a:rPr kumimoji="0" lang="en" sz="3733"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Our Impact</a:t>
            </a:r>
            <a:endParaRPr kumimoji="0" sz="3733"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pic>
        <p:nvPicPr>
          <p:cNvPr id="540" name="Google Shape;540;p89" title="2025 Impact Infographics (3).png"/>
          <p:cNvPicPr preferRelativeResize="0"/>
          <p:nvPr/>
        </p:nvPicPr>
        <p:blipFill rotWithShape="1">
          <a:blip r:embed="rId3">
            <a:alphaModFix/>
          </a:blip>
          <a:srcRect l="11614"/>
          <a:stretch/>
        </p:blipFill>
        <p:spPr>
          <a:xfrm rot="5400000">
            <a:off x="4001718" y="-1582348"/>
            <a:ext cx="4188535" cy="12254631"/>
          </a:xfrm>
          <a:prstGeom prst="rect">
            <a:avLst/>
          </a:prstGeom>
          <a:noFill/>
          <a:ln>
            <a:noFill/>
          </a:ln>
        </p:spPr>
      </p:pic>
      <p:pic>
        <p:nvPicPr>
          <p:cNvPr id="541" name="Google Shape;541;p89" title="Screen Shot 2026-03-18 at 10.24.09 AM.png"/>
          <p:cNvPicPr preferRelativeResize="0"/>
          <p:nvPr/>
        </p:nvPicPr>
        <p:blipFill>
          <a:blip r:embed="rId4">
            <a:alphaModFix/>
          </a:blip>
          <a:stretch>
            <a:fillRect/>
          </a:stretch>
        </p:blipFill>
        <p:spPr>
          <a:xfrm>
            <a:off x="3001384" y="113867"/>
            <a:ext cx="7096587" cy="20239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61"/>
        <p:cNvGrpSpPr/>
        <p:nvPr/>
      </p:nvGrpSpPr>
      <p:grpSpPr>
        <a:xfrm>
          <a:off x="0" y="0"/>
          <a:ext cx="0" cy="0"/>
          <a:chOff x="0" y="0"/>
          <a:chExt cx="0" cy="0"/>
        </a:xfrm>
      </p:grpSpPr>
      <p:sp>
        <p:nvSpPr>
          <p:cNvPr id="762" name="Google Shape;762;p111"/>
          <p:cNvSpPr txBox="1">
            <a:spLocks noGrp="1"/>
          </p:cNvSpPr>
          <p:nvPr>
            <p:ph type="title"/>
          </p:nvPr>
        </p:nvSpPr>
        <p:spPr>
          <a:xfrm>
            <a:off x="283077" y="213448"/>
            <a:ext cx="11360800" cy="763600"/>
          </a:xfrm>
          <a:prstGeom prst="rect">
            <a:avLst/>
          </a:prstGeom>
        </p:spPr>
        <p:txBody>
          <a:bodyPr spcFirstLastPara="1" wrap="square" lIns="121900" tIns="121900" rIns="121900" bIns="121900" anchor="ctr" anchorCtr="0">
            <a:noAutofit/>
          </a:bodyPr>
          <a:lstStyle/>
          <a:p>
            <a:pPr>
              <a:buSzPts val="990"/>
            </a:pPr>
            <a:r>
              <a:rPr lang="en" sz="4000" b="1" dirty="0">
                <a:solidFill>
                  <a:schemeClr val="bg1"/>
                </a:solidFill>
                <a:latin typeface="Century Gothic" panose="020B0502020202020204" pitchFamily="34" charset="0"/>
              </a:rPr>
              <a:t>Our Venture Into Cures Model</a:t>
            </a:r>
            <a:endParaRPr sz="4000" b="1" dirty="0">
              <a:solidFill>
                <a:schemeClr val="bg1"/>
              </a:solidFill>
              <a:latin typeface="Century Gothic" panose="020B0502020202020204" pitchFamily="34" charset="0"/>
            </a:endParaRPr>
          </a:p>
        </p:txBody>
      </p:sp>
      <p:sp>
        <p:nvSpPr>
          <p:cNvPr id="764" name="Google Shape;764;p111"/>
          <p:cNvSpPr txBox="1"/>
          <p:nvPr/>
        </p:nvSpPr>
        <p:spPr>
          <a:xfrm>
            <a:off x="531402" y="3733600"/>
            <a:ext cx="2773600"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Data</a:t>
            </a: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Platforms</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765" name="Google Shape;765;p111"/>
          <p:cNvSpPr txBox="1"/>
          <p:nvPr/>
        </p:nvSpPr>
        <p:spPr>
          <a:xfrm>
            <a:off x="3975230" y="3733600"/>
            <a:ext cx="3573409"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Medical</a:t>
            </a: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a:p>
            <a:pPr marL="0" marR="0" lvl="0" indent="0" algn="ctr" defTabSz="914400" rtl="0" eaLnBrk="1" fontAlgn="auto" latinLnBrk="0" hangingPunct="1">
              <a:lnSpc>
                <a:spcPct val="25000"/>
              </a:lnSpc>
              <a:spcBef>
                <a:spcPts val="0"/>
              </a:spcBef>
              <a:spcAft>
                <a:spcPts val="0"/>
              </a:spcAft>
              <a:buClrTx/>
              <a:buSzTx/>
              <a:buFontTx/>
              <a:buNone/>
              <a:tabLst/>
              <a:defRPr/>
            </a:pP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Infrastructure</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sp>
        <p:nvSpPr>
          <p:cNvPr id="766" name="Google Shape;766;p111"/>
          <p:cNvSpPr txBox="1"/>
          <p:nvPr/>
        </p:nvSpPr>
        <p:spPr>
          <a:xfrm>
            <a:off x="7807951" y="3733600"/>
            <a:ext cx="3443829" cy="122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25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t>Venture</a:t>
            </a:r>
          </a:p>
          <a:p>
            <a:pPr marL="0" marR="0" lvl="0" indent="0" algn="ctr" defTabSz="914400" rtl="0" eaLnBrk="1" fontAlgn="auto" latinLnBrk="0" hangingPunct="1">
              <a:lnSpc>
                <a:spcPct val="25000"/>
              </a:lnSpc>
              <a:spcBef>
                <a:spcPts val="0"/>
              </a:spcBef>
              <a:spcAft>
                <a:spcPts val="0"/>
              </a:spcAft>
              <a:buClrTx/>
              <a:buSzTx/>
              <a:buFontTx/>
              <a:buNone/>
              <a:tabLst/>
              <a:defRPr/>
            </a:pPr>
            <a:b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rPr>
            </a:b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endParaRPr>
          </a:p>
          <a:p>
            <a:pPr marL="0" marR="0" lvl="0" indent="0" algn="ctr" defTabSz="914400" rtl="0" eaLnBrk="1" fontAlgn="auto" latinLnBrk="0" hangingPunct="1">
              <a:lnSpc>
                <a:spcPct val="25000"/>
              </a:lnSpc>
              <a:spcBef>
                <a:spcPts val="1600"/>
              </a:spcBef>
              <a:spcAft>
                <a:spcPts val="1600"/>
              </a:spcAft>
              <a:buClrTx/>
              <a:buSzTx/>
              <a:buFontTx/>
              <a:buNone/>
              <a:tabLst/>
              <a:defRPr/>
            </a:pPr>
            <a:r>
              <a:rPr kumimoji="0" lang="en"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Light"/>
                <a:cs typeface="Helvetica Neue Light"/>
                <a:sym typeface="Helvetica Neue Light"/>
              </a:rPr>
              <a:t>Philanthropy</a:t>
            </a:r>
            <a:endParaRPr kumimoji="0" sz="4000" b="1" i="0" u="none" strike="noStrike" kern="1200" cap="none" spc="0" normalizeH="0" baseline="0" noProof="0" dirty="0">
              <a:ln>
                <a:noFill/>
              </a:ln>
              <a:solidFill>
                <a:srgbClr val="FFFFFF"/>
              </a:solidFill>
              <a:effectLst/>
              <a:uLnTx/>
              <a:uFillTx/>
              <a:latin typeface="Century Gothic" panose="020B0502020202020204" pitchFamily="34" charset="0"/>
              <a:ea typeface="Helvetica Neue"/>
              <a:cs typeface="Helvetica Neue"/>
              <a:sym typeface="Helvetica Neue"/>
            </a:endParaRPr>
          </a:p>
        </p:txBody>
      </p:sp>
      <p:pic>
        <p:nvPicPr>
          <p:cNvPr id="767" name="Google Shape;767;p111"/>
          <p:cNvPicPr preferRelativeResize="0"/>
          <p:nvPr/>
        </p:nvPicPr>
        <p:blipFill>
          <a:blip r:embed="rId3">
            <a:alphaModFix/>
          </a:blip>
          <a:stretch>
            <a:fillRect/>
          </a:stretch>
        </p:blipFill>
        <p:spPr>
          <a:xfrm>
            <a:off x="1091786" y="1620163"/>
            <a:ext cx="1652836" cy="1678867"/>
          </a:xfrm>
          <a:prstGeom prst="rect">
            <a:avLst/>
          </a:prstGeom>
          <a:noFill/>
          <a:ln>
            <a:noFill/>
          </a:ln>
        </p:spPr>
      </p:pic>
      <p:pic>
        <p:nvPicPr>
          <p:cNvPr id="768" name="Google Shape;768;p111"/>
          <p:cNvPicPr preferRelativeResize="0"/>
          <p:nvPr/>
        </p:nvPicPr>
        <p:blipFill>
          <a:blip r:embed="rId4">
            <a:alphaModFix/>
          </a:blip>
          <a:stretch>
            <a:fillRect/>
          </a:stretch>
        </p:blipFill>
        <p:spPr>
          <a:xfrm>
            <a:off x="4633702" y="1823531"/>
            <a:ext cx="2256468" cy="1408432"/>
          </a:xfrm>
          <a:prstGeom prst="rect">
            <a:avLst/>
          </a:prstGeom>
          <a:noFill/>
          <a:ln>
            <a:noFill/>
          </a:ln>
        </p:spPr>
      </p:pic>
      <p:pic>
        <p:nvPicPr>
          <p:cNvPr id="769" name="Google Shape;769;p111"/>
          <p:cNvPicPr preferRelativeResize="0"/>
          <p:nvPr/>
        </p:nvPicPr>
        <p:blipFill>
          <a:blip r:embed="rId5">
            <a:alphaModFix/>
          </a:blip>
          <a:stretch>
            <a:fillRect/>
          </a:stretch>
        </p:blipFill>
        <p:spPr>
          <a:xfrm>
            <a:off x="8277920" y="1823530"/>
            <a:ext cx="2503892" cy="1408435"/>
          </a:xfrm>
          <a:prstGeom prst="rect">
            <a:avLst/>
          </a:prstGeom>
          <a:noFill/>
          <a:ln>
            <a:noFill/>
          </a:ln>
        </p:spPr>
      </p:pic>
      <p:pic>
        <p:nvPicPr>
          <p:cNvPr id="3" name="Google Shape;132;p20">
            <a:extLst>
              <a:ext uri="{FF2B5EF4-FFF2-40B4-BE49-F238E27FC236}">
                <a16:creationId xmlns:a16="http://schemas.microsoft.com/office/drawing/2014/main" id="{760FF15F-8D46-2CC3-0B55-1F965A48B564}"/>
              </a:ext>
            </a:extLst>
          </p:cNvPr>
          <p:cNvPicPr preferRelativeResize="0"/>
          <p:nvPr/>
        </p:nvPicPr>
        <p:blipFill>
          <a:blip r:embed="rId6">
            <a:alphaModFix/>
          </a:blip>
          <a:stretch>
            <a:fillRect/>
          </a:stretch>
        </p:blipFill>
        <p:spPr>
          <a:xfrm>
            <a:off x="11251780" y="301523"/>
            <a:ext cx="753742" cy="583688"/>
          </a:xfrm>
          <a:prstGeom prst="rect">
            <a:avLst/>
          </a:prstGeom>
          <a:noFill/>
          <a:ln>
            <a:noFill/>
          </a:ln>
        </p:spPr>
      </p:pic>
      <p:pic>
        <p:nvPicPr>
          <p:cNvPr id="5" name="Picture 4">
            <a:extLst>
              <a:ext uri="{FF2B5EF4-FFF2-40B4-BE49-F238E27FC236}">
                <a16:creationId xmlns:a16="http://schemas.microsoft.com/office/drawing/2014/main" id="{6F9D1D8A-CEDA-E879-B7D2-453CD0090F68}"/>
              </a:ext>
            </a:extLst>
          </p:cNvPr>
          <p:cNvPicPr>
            <a:picLocks noChangeAspect="1"/>
          </p:cNvPicPr>
          <p:nvPr/>
        </p:nvPicPr>
        <p:blipFill>
          <a:blip r:embed="rId7"/>
          <a:stretch>
            <a:fillRect/>
          </a:stretch>
        </p:blipFill>
        <p:spPr>
          <a:xfrm>
            <a:off x="398120" y="5694152"/>
            <a:ext cx="11245757" cy="76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1"/>
        <p:cNvGrpSpPr/>
        <p:nvPr/>
      </p:nvGrpSpPr>
      <p:grpSpPr>
        <a:xfrm>
          <a:off x="0" y="0"/>
          <a:ext cx="0" cy="0"/>
          <a:chOff x="0" y="0"/>
          <a:chExt cx="0" cy="0"/>
        </a:xfrm>
      </p:grpSpPr>
      <p:sp>
        <p:nvSpPr>
          <p:cNvPr id="372" name="Google Shape;372;p7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SzPts val="990"/>
            </a:pPr>
            <a:r>
              <a:rPr lang="en" b="1" i="1" dirty="0">
                <a:solidFill>
                  <a:schemeClr val="bg1"/>
                </a:solidFill>
                <a:latin typeface="Century Gothic" panose="020B0502020202020204" pitchFamily="34" charset="0"/>
              </a:rPr>
              <a:t>Venture Philanthropy</a:t>
            </a:r>
            <a:r>
              <a:rPr lang="en" dirty="0">
                <a:solidFill>
                  <a:schemeClr val="bg1"/>
                </a:solidFill>
                <a:latin typeface="Century Gothic" panose="020B0502020202020204" pitchFamily="34" charset="0"/>
              </a:rPr>
              <a:t> Model</a:t>
            </a:r>
            <a:endParaRPr b="1" i="1" dirty="0">
              <a:solidFill>
                <a:schemeClr val="bg1"/>
              </a:solidFill>
              <a:latin typeface="Century Gothic" panose="020B0502020202020204" pitchFamily="34" charset="0"/>
            </a:endParaRPr>
          </a:p>
        </p:txBody>
      </p:sp>
      <p:pic>
        <p:nvPicPr>
          <p:cNvPr id="373" name="Google Shape;373;p70"/>
          <p:cNvPicPr preferRelativeResize="0"/>
          <p:nvPr/>
        </p:nvPicPr>
        <p:blipFill>
          <a:blip r:embed="rId3">
            <a:alphaModFix/>
          </a:blip>
          <a:stretch>
            <a:fillRect/>
          </a:stretch>
        </p:blipFill>
        <p:spPr>
          <a:xfrm>
            <a:off x="11008760" y="768328"/>
            <a:ext cx="530528" cy="413697"/>
          </a:xfrm>
          <a:prstGeom prst="rect">
            <a:avLst/>
          </a:prstGeom>
          <a:noFill/>
          <a:ln>
            <a:noFill/>
          </a:ln>
        </p:spPr>
      </p:pic>
      <p:pic>
        <p:nvPicPr>
          <p:cNvPr id="374" name="Google Shape;374;p70"/>
          <p:cNvPicPr preferRelativeResize="0"/>
          <p:nvPr/>
        </p:nvPicPr>
        <p:blipFill rotWithShape="1">
          <a:blip r:embed="rId4">
            <a:alphaModFix/>
          </a:blip>
          <a:srcRect/>
          <a:stretch/>
        </p:blipFill>
        <p:spPr>
          <a:xfrm>
            <a:off x="1949803" y="1531801"/>
            <a:ext cx="8292400" cy="467136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NORD">
      <a:dk1>
        <a:srgbClr val="000000"/>
      </a:dk1>
      <a:lt1>
        <a:srgbClr val="FFFFFF"/>
      </a:lt1>
      <a:dk2>
        <a:srgbClr val="5B6770"/>
      </a:dk2>
      <a:lt2>
        <a:srgbClr val="E7E6E6"/>
      </a:lt2>
      <a:accent1>
        <a:srgbClr val="F54C02"/>
      </a:accent1>
      <a:accent2>
        <a:srgbClr val="0092BC"/>
      </a:accent2>
      <a:accent3>
        <a:srgbClr val="FCA900"/>
      </a:accent3>
      <a:accent4>
        <a:srgbClr val="71CC98"/>
      </a:accent4>
      <a:accent5>
        <a:srgbClr val="931F61"/>
      </a:accent5>
      <a:accent6>
        <a:srgbClr val="772483"/>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341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23-NORD-0532 NORD PPT Template" id="{82D129D2-D383-4443-BAB1-62E5CFDB87AE}" vid="{83915803-57F6-C549-BB55-27F22999B632}"/>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958</Words>
  <Application>Microsoft Office PowerPoint</Application>
  <PresentationFormat>Widescreen</PresentationFormat>
  <Paragraphs>136</Paragraphs>
  <Slides>48</Slides>
  <Notes>41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48</vt:i4>
      </vt:variant>
    </vt:vector>
  </HeadingPairs>
  <TitlesOfParts>
    <vt:vector size="66" baseType="lpstr">
      <vt:lpstr>Acumin Pro Condensed</vt:lpstr>
      <vt:lpstr>Acumin Pro Condensed Black</vt:lpstr>
      <vt:lpstr>Aptos</vt:lpstr>
      <vt:lpstr>Aptos Display</vt:lpstr>
      <vt:lpstr>Arial</vt:lpstr>
      <vt:lpstr>Calibri</vt:lpstr>
      <vt:lpstr>Calibri Light</vt:lpstr>
      <vt:lpstr>Century Gothic</vt:lpstr>
      <vt:lpstr>Figtree</vt:lpstr>
      <vt:lpstr>Figtree Light</vt:lpstr>
      <vt:lpstr>Graphik-Medium</vt:lpstr>
      <vt:lpstr>Graphik-SemiboldItalic</vt:lpstr>
      <vt:lpstr>Helvetica Neue</vt:lpstr>
      <vt:lpstr>Play</vt:lpstr>
      <vt:lpstr>Stamp RSPK One Light</vt:lpstr>
      <vt:lpstr>Office Theme</vt:lpstr>
      <vt:lpstr>1_Office Theme</vt:lpstr>
      <vt:lpstr>2_Office Theme</vt:lpstr>
      <vt:lpstr>PowerPoint Presentation</vt:lpstr>
      <vt:lpstr>Funding Rare Disease Research</vt:lpstr>
      <vt:lpstr>Michael Hund, MBA </vt:lpstr>
      <vt:lpstr>PowerPoint Presentation</vt:lpstr>
      <vt:lpstr>PowerPoint Presentation</vt:lpstr>
      <vt:lpstr>PowerPoint Presentation</vt:lpstr>
      <vt:lpstr>PowerPoint Presentation</vt:lpstr>
      <vt:lpstr>Our Venture Into Cures Model</vt:lpstr>
      <vt:lpstr>Venture Philanthropy Model</vt:lpstr>
      <vt:lpstr>PowerPoint Presentation</vt:lpstr>
      <vt:lpstr>PowerPoint Presentation</vt:lpstr>
      <vt:lpstr>PowerPoint Presentation</vt:lpstr>
      <vt:lpstr>PowerPoint Presentation</vt:lpstr>
      <vt:lpstr>PowerPoint Presentation</vt:lpstr>
      <vt:lpstr>Case Study: 6x Return on Investment</vt:lpstr>
      <vt:lpstr>PowerPoint Presentation</vt:lpstr>
      <vt:lpstr>PowerPoint Presentation</vt:lpstr>
      <vt:lpstr>PowerPoint Presentation</vt:lpstr>
      <vt:lpstr>PowerPoint Presentation</vt:lpstr>
      <vt:lpstr>Thank You</vt:lpstr>
      <vt:lpstr>Funding Rare Disease Research</vt:lpstr>
      <vt:lpstr>Michael Hund, MBA </vt:lpstr>
      <vt:lpstr>PowerPoint Presentation</vt:lpstr>
      <vt:lpstr>PowerPoint Presentation</vt:lpstr>
      <vt:lpstr>PowerPoint Presentation</vt:lpstr>
      <vt:lpstr>PowerPoint Presentation</vt:lpstr>
      <vt:lpstr>Our Venture Into Cures Model</vt:lpstr>
      <vt:lpstr>Venture Philanthropy Model</vt:lpstr>
      <vt:lpstr>PowerPoint Presentation</vt:lpstr>
      <vt:lpstr>PowerPoint Presentation</vt:lpstr>
      <vt:lpstr>PowerPoint Presentation</vt:lpstr>
      <vt:lpstr>PowerPoint Presentation</vt:lpstr>
      <vt:lpstr>PowerPoint Presentation</vt:lpstr>
      <vt:lpstr>Case Study: 6x Return on Investment</vt:lpstr>
      <vt:lpstr>PowerPoint Presentation</vt:lpstr>
      <vt:lpstr>PowerPoint Presentation</vt:lpstr>
      <vt:lpstr>PowerPoint Presentation</vt:lpstr>
      <vt:lpstr>PowerPoint Presentation</vt:lpstr>
      <vt:lpstr>Thank You</vt:lpstr>
      <vt:lpstr>Funding Rare Disease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 Green</dc:creator>
  <cp:lastModifiedBy>Antonia Boiano</cp:lastModifiedBy>
  <cp:revision>2</cp:revision>
  <dcterms:created xsi:type="dcterms:W3CDTF">2026-04-07T21:15:01Z</dcterms:created>
  <dcterms:modified xsi:type="dcterms:W3CDTF">2026-05-04T22:04:50Z</dcterms:modified>
</cp:coreProperties>
</file>